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6" r:id="rId2"/>
    <p:sldId id="262" r:id="rId3"/>
    <p:sldId id="313" r:id="rId4"/>
    <p:sldId id="314" r:id="rId5"/>
    <p:sldId id="315" r:id="rId6"/>
    <p:sldId id="320" r:id="rId7"/>
    <p:sldId id="305" r:id="rId8"/>
    <p:sldId id="323" r:id="rId9"/>
    <p:sldId id="331" r:id="rId10"/>
    <p:sldId id="328" r:id="rId11"/>
    <p:sldId id="327" r:id="rId12"/>
    <p:sldId id="324" r:id="rId13"/>
    <p:sldId id="325" r:id="rId14"/>
    <p:sldId id="326" r:id="rId15"/>
    <p:sldId id="329" r:id="rId16"/>
    <p:sldId id="330" r:id="rId17"/>
    <p:sldId id="317" r:id="rId18"/>
    <p:sldId id="308" r:id="rId19"/>
    <p:sldId id="318" r:id="rId20"/>
    <p:sldId id="319" r:id="rId21"/>
    <p:sldId id="321" r:id="rId22"/>
    <p:sldId id="322" r:id="rId23"/>
    <p:sldId id="312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B16"/>
    <a:srgbClr val="800000"/>
    <a:srgbClr val="D96709"/>
    <a:srgbClr val="09A7AB"/>
    <a:srgbClr val="99CC00"/>
    <a:srgbClr val="6699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BF08F-0482-4E3A-89D2-2D69740A2419}" v="134" dt="2022-05-28T12:44:20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50"/>
  </p:normalViewPr>
  <p:slideViewPr>
    <p:cSldViewPr>
      <p:cViewPr>
        <p:scale>
          <a:sx n="66" d="100"/>
          <a:sy n="66" d="100"/>
        </p:scale>
        <p:origin x="92" y="-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sa Kaji, Carolina" userId="f05ef671-7557-4780-8be3-036e8aa1e043" providerId="ADAL" clId="{A23BF08F-0482-4E3A-89D2-2D69740A2419}"/>
    <pc:docChg chg="undo custSel addSld delSld modSld sldOrd">
      <pc:chgData name="Issa Kaji, Carolina" userId="f05ef671-7557-4780-8be3-036e8aa1e043" providerId="ADAL" clId="{A23BF08F-0482-4E3A-89D2-2D69740A2419}" dt="2022-05-28T12:44:20.890" v="809"/>
      <pc:docMkLst>
        <pc:docMk/>
      </pc:docMkLst>
      <pc:sldChg chg="addSp modSp add mod modTransition modAnim">
        <pc:chgData name="Issa Kaji, Carolina" userId="f05ef671-7557-4780-8be3-036e8aa1e043" providerId="ADAL" clId="{A23BF08F-0482-4E3A-89D2-2D69740A2419}" dt="2022-05-28T12:44:20.890" v="809"/>
        <pc:sldMkLst>
          <pc:docMk/>
          <pc:sldMk cId="646636036" sldId="323"/>
        </pc:sldMkLst>
        <pc:spChg chg="add mod">
          <ac:chgData name="Issa Kaji, Carolina" userId="f05ef671-7557-4780-8be3-036e8aa1e043" providerId="ADAL" clId="{A23BF08F-0482-4E3A-89D2-2D69740A2419}" dt="2022-05-28T12:43:41.840" v="766" actId="1036"/>
          <ac:spMkLst>
            <pc:docMk/>
            <pc:sldMk cId="646636036" sldId="323"/>
            <ac:spMk id="3" creationId="{5C168B49-35FA-4C8E-BE13-80897CB4EFA0}"/>
          </ac:spMkLst>
        </pc:spChg>
        <pc:spChg chg="mod">
          <ac:chgData name="Issa Kaji, Carolina" userId="f05ef671-7557-4780-8be3-036e8aa1e043" providerId="ADAL" clId="{A23BF08F-0482-4E3A-89D2-2D69740A2419}" dt="2022-05-28T11:16:16.784" v="176" actId="20577"/>
          <ac:spMkLst>
            <pc:docMk/>
            <pc:sldMk cId="646636036" sldId="323"/>
            <ac:spMk id="7" creationId="{77B0F436-B4A4-32F6-AE94-E303212D7CB8}"/>
          </ac:spMkLst>
        </pc:spChg>
        <pc:spChg chg="mod">
          <ac:chgData name="Issa Kaji, Carolina" userId="f05ef671-7557-4780-8be3-036e8aa1e043" providerId="ADAL" clId="{A23BF08F-0482-4E3A-89D2-2D69740A2419}" dt="2022-05-28T11:02:23.259" v="3" actId="20577"/>
          <ac:spMkLst>
            <pc:docMk/>
            <pc:sldMk cId="646636036" sldId="323"/>
            <ac:spMk id="9" creationId="{153C6AE8-1327-CFF7-1707-ACF696313EE1}"/>
          </ac:spMkLst>
        </pc:spChg>
        <pc:spChg chg="add mod">
          <ac:chgData name="Issa Kaji, Carolina" userId="f05ef671-7557-4780-8be3-036e8aa1e043" providerId="ADAL" clId="{A23BF08F-0482-4E3A-89D2-2D69740A2419}" dt="2022-05-28T12:43:09.105" v="753" actId="1036"/>
          <ac:spMkLst>
            <pc:docMk/>
            <pc:sldMk cId="646636036" sldId="323"/>
            <ac:spMk id="12" creationId="{50B50820-9314-4D1D-924D-1FBAB78C68ED}"/>
          </ac:spMkLst>
        </pc:spChg>
        <pc:spChg chg="add mod">
          <ac:chgData name="Issa Kaji, Carolina" userId="f05ef671-7557-4780-8be3-036e8aa1e043" providerId="ADAL" clId="{A23BF08F-0482-4E3A-89D2-2D69740A2419}" dt="2022-05-28T12:43:06.412" v="750" actId="1076"/>
          <ac:spMkLst>
            <pc:docMk/>
            <pc:sldMk cId="646636036" sldId="323"/>
            <ac:spMk id="14" creationId="{76382025-B555-4360-B3B9-537790177F0E}"/>
          </ac:spMkLst>
        </pc:spChg>
        <pc:spChg chg="add mod">
          <ac:chgData name="Issa Kaji, Carolina" userId="f05ef671-7557-4780-8be3-036e8aa1e043" providerId="ADAL" clId="{A23BF08F-0482-4E3A-89D2-2D69740A2419}" dt="2022-05-28T12:43:44.701" v="769" actId="1036"/>
          <ac:spMkLst>
            <pc:docMk/>
            <pc:sldMk cId="646636036" sldId="323"/>
            <ac:spMk id="16" creationId="{EC913EF4-ABD8-446F-BCFC-80AFC3C79D00}"/>
          </ac:spMkLst>
        </pc:spChg>
        <pc:spChg chg="add mod">
          <ac:chgData name="Issa Kaji, Carolina" userId="f05ef671-7557-4780-8be3-036e8aa1e043" providerId="ADAL" clId="{A23BF08F-0482-4E3A-89D2-2D69740A2419}" dt="2022-05-28T12:44:12.225" v="807" actId="1036"/>
          <ac:spMkLst>
            <pc:docMk/>
            <pc:sldMk cId="646636036" sldId="323"/>
            <ac:spMk id="18" creationId="{9DC2CFF9-D91E-4071-A167-2796DD1E6C46}"/>
          </ac:spMkLst>
        </pc:spChg>
        <pc:spChg chg="add mod">
          <ac:chgData name="Issa Kaji, Carolina" userId="f05ef671-7557-4780-8be3-036e8aa1e043" providerId="ADAL" clId="{A23BF08F-0482-4E3A-89D2-2D69740A2419}" dt="2022-05-28T12:44:14.724" v="808" actId="1036"/>
          <ac:spMkLst>
            <pc:docMk/>
            <pc:sldMk cId="646636036" sldId="323"/>
            <ac:spMk id="20" creationId="{D50741BA-B8D5-4858-87F3-1C51985A51EC}"/>
          </ac:spMkLst>
        </pc:spChg>
        <pc:spChg chg="add mod">
          <ac:chgData name="Issa Kaji, Carolina" userId="f05ef671-7557-4780-8be3-036e8aa1e043" providerId="ADAL" clId="{A23BF08F-0482-4E3A-89D2-2D69740A2419}" dt="2022-05-28T12:44:05.942" v="806" actId="14100"/>
          <ac:spMkLst>
            <pc:docMk/>
            <pc:sldMk cId="646636036" sldId="323"/>
            <ac:spMk id="21" creationId="{1529EA6A-ACA0-4547-ADA1-AEA30AF3A2BB}"/>
          </ac:spMkLst>
        </pc:spChg>
      </pc:sldChg>
      <pc:sldChg chg="new del">
        <pc:chgData name="Issa Kaji, Carolina" userId="f05ef671-7557-4780-8be3-036e8aa1e043" providerId="ADAL" clId="{A23BF08F-0482-4E3A-89D2-2D69740A2419}" dt="2022-05-28T11:01:56.062" v="1" actId="2696"/>
        <pc:sldMkLst>
          <pc:docMk/>
          <pc:sldMk cId="3024227671" sldId="323"/>
        </pc:sldMkLst>
      </pc:sldChg>
      <pc:sldChg chg="addSp delSp modSp add mod modTransition">
        <pc:chgData name="Issa Kaji, Carolina" userId="f05ef671-7557-4780-8be3-036e8aa1e043" providerId="ADAL" clId="{A23BF08F-0482-4E3A-89D2-2D69740A2419}" dt="2022-05-28T12:22:32.458" v="553" actId="20577"/>
        <pc:sldMkLst>
          <pc:docMk/>
          <pc:sldMk cId="2895556262" sldId="324"/>
        </pc:sldMkLst>
        <pc:spChg chg="del mod">
          <ac:chgData name="Issa Kaji, Carolina" userId="f05ef671-7557-4780-8be3-036e8aa1e043" providerId="ADAL" clId="{A23BF08F-0482-4E3A-89D2-2D69740A2419}" dt="2022-05-28T11:19:50.025" v="233" actId="478"/>
          <ac:spMkLst>
            <pc:docMk/>
            <pc:sldMk cId="2895556262" sldId="324"/>
            <ac:spMk id="3" creationId="{5C168B49-35FA-4C8E-BE13-80897CB4EFA0}"/>
          </ac:spMkLst>
        </pc:spChg>
        <pc:spChg chg="add mod">
          <ac:chgData name="Issa Kaji, Carolina" userId="f05ef671-7557-4780-8be3-036e8aa1e043" providerId="ADAL" clId="{A23BF08F-0482-4E3A-89D2-2D69740A2419}" dt="2022-05-28T11:19:46.788" v="231" actId="1076"/>
          <ac:spMkLst>
            <pc:docMk/>
            <pc:sldMk cId="2895556262" sldId="324"/>
            <ac:spMk id="5" creationId="{5ECBC542-E55E-47F2-BF3F-F45965338EE3}"/>
          </ac:spMkLst>
        </pc:spChg>
        <pc:spChg chg="add mod">
          <ac:chgData name="Issa Kaji, Carolina" userId="f05ef671-7557-4780-8be3-036e8aa1e043" providerId="ADAL" clId="{A23BF08F-0482-4E3A-89D2-2D69740A2419}" dt="2022-05-28T11:19:46.788" v="231" actId="1076"/>
          <ac:spMkLst>
            <pc:docMk/>
            <pc:sldMk cId="2895556262" sldId="324"/>
            <ac:spMk id="6" creationId="{63DF31C0-A378-4FE0-B3EE-369F80D34F7D}"/>
          </ac:spMkLst>
        </pc:spChg>
        <pc:spChg chg="mod">
          <ac:chgData name="Issa Kaji, Carolina" userId="f05ef671-7557-4780-8be3-036e8aa1e043" providerId="ADAL" clId="{A23BF08F-0482-4E3A-89D2-2D69740A2419}" dt="2022-05-28T12:22:32.458" v="553" actId="20577"/>
          <ac:spMkLst>
            <pc:docMk/>
            <pc:sldMk cId="2895556262" sldId="324"/>
            <ac:spMk id="7" creationId="{77B0F436-B4A4-32F6-AE94-E303212D7CB8}"/>
          </ac:spMkLst>
        </pc:spChg>
        <pc:spChg chg="add mod">
          <ac:chgData name="Issa Kaji, Carolina" userId="f05ef671-7557-4780-8be3-036e8aa1e043" providerId="ADAL" clId="{A23BF08F-0482-4E3A-89D2-2D69740A2419}" dt="2022-05-28T11:19:46.788" v="231" actId="1076"/>
          <ac:spMkLst>
            <pc:docMk/>
            <pc:sldMk cId="2895556262" sldId="324"/>
            <ac:spMk id="8" creationId="{143EBE04-B256-4078-A617-0B0AF8D91553}"/>
          </ac:spMkLst>
        </pc:spChg>
        <pc:spChg chg="add mod">
          <ac:chgData name="Issa Kaji, Carolina" userId="f05ef671-7557-4780-8be3-036e8aa1e043" providerId="ADAL" clId="{A23BF08F-0482-4E3A-89D2-2D69740A2419}" dt="2022-05-28T11:19:46.788" v="231" actId="1076"/>
          <ac:spMkLst>
            <pc:docMk/>
            <pc:sldMk cId="2895556262" sldId="324"/>
            <ac:spMk id="12" creationId="{EAF9E562-108E-4CD1-BE8A-4A2CCF442806}"/>
          </ac:spMkLst>
        </pc:spChg>
        <pc:spChg chg="add del mod">
          <ac:chgData name="Issa Kaji, Carolina" userId="f05ef671-7557-4780-8be3-036e8aa1e043" providerId="ADAL" clId="{A23BF08F-0482-4E3A-89D2-2D69740A2419}" dt="2022-05-28T11:20:42.644" v="237" actId="478"/>
          <ac:spMkLst>
            <pc:docMk/>
            <pc:sldMk cId="2895556262" sldId="324"/>
            <ac:spMk id="14" creationId="{30071FDF-1C34-4FB6-A0D2-1B4A6F9E2D71}"/>
          </ac:spMkLst>
        </pc:spChg>
        <pc:spChg chg="add mod">
          <ac:chgData name="Issa Kaji, Carolina" userId="f05ef671-7557-4780-8be3-036e8aa1e043" providerId="ADAL" clId="{A23BF08F-0482-4E3A-89D2-2D69740A2419}" dt="2022-05-28T11:21:07.474" v="241" actId="21"/>
          <ac:spMkLst>
            <pc:docMk/>
            <pc:sldMk cId="2895556262" sldId="324"/>
            <ac:spMk id="21" creationId="{8A35D9F3-6841-4B1C-A9A1-3F564AFBF284}"/>
          </ac:spMkLst>
        </pc:spChg>
        <pc:picChg chg="add del mod">
          <ac:chgData name="Issa Kaji, Carolina" userId="f05ef671-7557-4780-8be3-036e8aa1e043" providerId="ADAL" clId="{A23BF08F-0482-4E3A-89D2-2D69740A2419}" dt="2022-05-28T11:20:31.185" v="235" actId="478"/>
          <ac:picMkLst>
            <pc:docMk/>
            <pc:sldMk cId="2895556262" sldId="324"/>
            <ac:picMk id="4" creationId="{A1C567AE-7EF7-4FA2-8222-F89B0ED5D6FD}"/>
          </ac:picMkLst>
        </pc:picChg>
        <pc:picChg chg="add del mod">
          <ac:chgData name="Issa Kaji, Carolina" userId="f05ef671-7557-4780-8be3-036e8aa1e043" providerId="ADAL" clId="{A23BF08F-0482-4E3A-89D2-2D69740A2419}" dt="2022-05-28T11:20:32.642" v="236" actId="478"/>
          <ac:picMkLst>
            <pc:docMk/>
            <pc:sldMk cId="2895556262" sldId="324"/>
            <ac:picMk id="1025" creationId="{0D918590-6BEE-4767-B4D0-BB1A32673343}"/>
          </ac:picMkLst>
        </pc:picChg>
        <pc:picChg chg="add del mod">
          <ac:chgData name="Issa Kaji, Carolina" userId="f05ef671-7557-4780-8be3-036e8aa1e043" providerId="ADAL" clId="{A23BF08F-0482-4E3A-89D2-2D69740A2419}" dt="2022-05-28T11:20:29.533" v="234" actId="478"/>
          <ac:picMkLst>
            <pc:docMk/>
            <pc:sldMk cId="2895556262" sldId="324"/>
            <ac:picMk id="1027" creationId="{6F20DFCC-A40B-4736-95C1-4A0BFAF4F8C5}"/>
          </ac:picMkLst>
        </pc:picChg>
        <pc:picChg chg="add mod">
          <ac:chgData name="Issa Kaji, Carolina" userId="f05ef671-7557-4780-8be3-036e8aa1e043" providerId="ADAL" clId="{A23BF08F-0482-4E3A-89D2-2D69740A2419}" dt="2022-05-28T11:19:46.788" v="231" actId="1076"/>
          <ac:picMkLst>
            <pc:docMk/>
            <pc:sldMk cId="2895556262" sldId="324"/>
            <ac:picMk id="1028" creationId="{C264C83F-776C-41B6-A44B-DFD1E156B4A0}"/>
          </ac:picMkLst>
        </pc:picChg>
      </pc:sldChg>
      <pc:sldChg chg="modSp add mod modTransition">
        <pc:chgData name="Issa Kaji, Carolina" userId="f05ef671-7557-4780-8be3-036e8aa1e043" providerId="ADAL" clId="{A23BF08F-0482-4E3A-89D2-2D69740A2419}" dt="2022-05-28T11:40:28.047" v="392" actId="113"/>
        <pc:sldMkLst>
          <pc:docMk/>
          <pc:sldMk cId="2521133217" sldId="325"/>
        </pc:sldMkLst>
        <pc:spChg chg="mod">
          <ac:chgData name="Issa Kaji, Carolina" userId="f05ef671-7557-4780-8be3-036e8aa1e043" providerId="ADAL" clId="{A23BF08F-0482-4E3A-89D2-2D69740A2419}" dt="2022-05-28T11:40:28.047" v="392" actId="113"/>
          <ac:spMkLst>
            <pc:docMk/>
            <pc:sldMk cId="2521133217" sldId="325"/>
            <ac:spMk id="21" creationId="{8A35D9F3-6841-4B1C-A9A1-3F564AFBF284}"/>
          </ac:spMkLst>
        </pc:spChg>
      </pc:sldChg>
      <pc:sldChg chg="addSp delSp modSp add mod modTransition modAnim">
        <pc:chgData name="Issa Kaji, Carolina" userId="f05ef671-7557-4780-8be3-036e8aa1e043" providerId="ADAL" clId="{A23BF08F-0482-4E3A-89D2-2D69740A2419}" dt="2022-05-28T11:57:20.713" v="451"/>
        <pc:sldMkLst>
          <pc:docMk/>
          <pc:sldMk cId="2268710467" sldId="326"/>
        </pc:sldMkLst>
        <pc:spChg chg="add mod">
          <ac:chgData name="Issa Kaji, Carolina" userId="f05ef671-7557-4780-8be3-036e8aa1e043" providerId="ADAL" clId="{A23BF08F-0482-4E3A-89D2-2D69740A2419}" dt="2022-05-28T11:37:03.857" v="388" actId="1035"/>
          <ac:spMkLst>
            <pc:docMk/>
            <pc:sldMk cId="2268710467" sldId="326"/>
            <ac:spMk id="3" creationId="{E8A32D64-E3BD-4BAC-AC7B-309763FECC83}"/>
          </ac:spMkLst>
        </pc:spChg>
        <pc:spChg chg="del">
          <ac:chgData name="Issa Kaji, Carolina" userId="f05ef671-7557-4780-8be3-036e8aa1e043" providerId="ADAL" clId="{A23BF08F-0482-4E3A-89D2-2D69740A2419}" dt="2022-05-28T11:32:46.813" v="329" actId="478"/>
          <ac:spMkLst>
            <pc:docMk/>
            <pc:sldMk cId="2268710467" sldId="326"/>
            <ac:spMk id="6" creationId="{63DF31C0-A378-4FE0-B3EE-369F80D34F7D}"/>
          </ac:spMkLst>
        </pc:spChg>
        <pc:spChg chg="mod">
          <ac:chgData name="Issa Kaji, Carolina" userId="f05ef671-7557-4780-8be3-036e8aa1e043" providerId="ADAL" clId="{A23BF08F-0482-4E3A-89D2-2D69740A2419}" dt="2022-05-28T11:47:25.390" v="411"/>
          <ac:spMkLst>
            <pc:docMk/>
            <pc:sldMk cId="2268710467" sldId="326"/>
            <ac:spMk id="7" creationId="{77B0F436-B4A4-32F6-AE94-E303212D7CB8}"/>
          </ac:spMkLst>
        </pc:spChg>
        <pc:spChg chg="del">
          <ac:chgData name="Issa Kaji, Carolina" userId="f05ef671-7557-4780-8be3-036e8aa1e043" providerId="ADAL" clId="{A23BF08F-0482-4E3A-89D2-2D69740A2419}" dt="2022-05-28T11:34:10.460" v="348" actId="478"/>
          <ac:spMkLst>
            <pc:docMk/>
            <pc:sldMk cId="2268710467" sldId="326"/>
            <ac:spMk id="8" creationId="{143EBE04-B256-4078-A617-0B0AF8D91553}"/>
          </ac:spMkLst>
        </pc:spChg>
        <pc:spChg chg="mod">
          <ac:chgData name="Issa Kaji, Carolina" userId="f05ef671-7557-4780-8be3-036e8aa1e043" providerId="ADAL" clId="{A23BF08F-0482-4E3A-89D2-2D69740A2419}" dt="2022-05-28T11:44:53.842" v="408" actId="3626"/>
          <ac:spMkLst>
            <pc:docMk/>
            <pc:sldMk cId="2268710467" sldId="326"/>
            <ac:spMk id="9" creationId="{153C6AE8-1327-CFF7-1707-ACF696313EE1}"/>
          </ac:spMkLst>
        </pc:spChg>
        <pc:spChg chg="add del mod">
          <ac:chgData name="Issa Kaji, Carolina" userId="f05ef671-7557-4780-8be3-036e8aa1e043" providerId="ADAL" clId="{A23BF08F-0482-4E3A-89D2-2D69740A2419}" dt="2022-05-28T11:36:58.736" v="379" actId="478"/>
          <ac:spMkLst>
            <pc:docMk/>
            <pc:sldMk cId="2268710467" sldId="326"/>
            <ac:spMk id="17" creationId="{2C176AE8-C30B-4D55-A331-8491F47C9D63}"/>
          </ac:spMkLst>
        </pc:spChg>
        <pc:spChg chg="add mod">
          <ac:chgData name="Issa Kaji, Carolina" userId="f05ef671-7557-4780-8be3-036e8aa1e043" providerId="ADAL" clId="{A23BF08F-0482-4E3A-89D2-2D69740A2419}" dt="2022-05-28T11:37:03.857" v="388" actId="1035"/>
          <ac:spMkLst>
            <pc:docMk/>
            <pc:sldMk cId="2268710467" sldId="326"/>
            <ac:spMk id="18" creationId="{9378E94C-6419-4552-BCEE-611FCCD08ADD}"/>
          </ac:spMkLst>
        </pc:spChg>
        <pc:spChg chg="add mod">
          <ac:chgData name="Issa Kaji, Carolina" userId="f05ef671-7557-4780-8be3-036e8aa1e043" providerId="ADAL" clId="{A23BF08F-0482-4E3A-89D2-2D69740A2419}" dt="2022-05-28T11:37:03.857" v="388" actId="1035"/>
          <ac:spMkLst>
            <pc:docMk/>
            <pc:sldMk cId="2268710467" sldId="326"/>
            <ac:spMk id="20" creationId="{413E1BBF-E294-4F36-87CE-CA9568FECD0B}"/>
          </ac:spMkLst>
        </pc:spChg>
        <pc:spChg chg="del mod">
          <ac:chgData name="Issa Kaji, Carolina" userId="f05ef671-7557-4780-8be3-036e8aa1e043" providerId="ADAL" clId="{A23BF08F-0482-4E3A-89D2-2D69740A2419}" dt="2022-05-28T11:31:12.670" v="270" actId="478"/>
          <ac:spMkLst>
            <pc:docMk/>
            <pc:sldMk cId="2268710467" sldId="326"/>
            <ac:spMk id="21" creationId="{8A35D9F3-6841-4B1C-A9A1-3F564AFBF284}"/>
          </ac:spMkLst>
        </pc:spChg>
        <pc:spChg chg="add mod">
          <ac:chgData name="Issa Kaji, Carolina" userId="f05ef671-7557-4780-8be3-036e8aa1e043" providerId="ADAL" clId="{A23BF08F-0482-4E3A-89D2-2D69740A2419}" dt="2022-05-28T11:46:21.076" v="410" actId="3626"/>
          <ac:spMkLst>
            <pc:docMk/>
            <pc:sldMk cId="2268710467" sldId="326"/>
            <ac:spMk id="22" creationId="{B3CCE48A-DD46-440D-AA0C-96928BCE95CC}"/>
          </ac:spMkLst>
        </pc:spChg>
        <pc:spChg chg="add mod">
          <ac:chgData name="Issa Kaji, Carolina" userId="f05ef671-7557-4780-8be3-036e8aa1e043" providerId="ADAL" clId="{A23BF08F-0482-4E3A-89D2-2D69740A2419}" dt="2022-05-28T11:55:53.502" v="450" actId="255"/>
          <ac:spMkLst>
            <pc:docMk/>
            <pc:sldMk cId="2268710467" sldId="326"/>
            <ac:spMk id="24" creationId="{E5E62F01-181A-4B93-BA66-AA3D830B35A9}"/>
          </ac:spMkLst>
        </pc:spChg>
        <pc:picChg chg="del">
          <ac:chgData name="Issa Kaji, Carolina" userId="f05ef671-7557-4780-8be3-036e8aa1e043" providerId="ADAL" clId="{A23BF08F-0482-4E3A-89D2-2D69740A2419}" dt="2022-05-28T11:31:15.157" v="271" actId="478"/>
          <ac:picMkLst>
            <pc:docMk/>
            <pc:sldMk cId="2268710467" sldId="326"/>
            <ac:picMk id="1028" creationId="{C264C83F-776C-41B6-A44B-DFD1E156B4A0}"/>
          </ac:picMkLst>
        </pc:picChg>
      </pc:sldChg>
      <pc:sldChg chg="addSp delSp modSp add mod ord delAnim">
        <pc:chgData name="Issa Kaji, Carolina" userId="f05ef671-7557-4780-8be3-036e8aa1e043" providerId="ADAL" clId="{A23BF08F-0482-4E3A-89D2-2D69740A2419}" dt="2022-05-28T12:42:27.794" v="747"/>
        <pc:sldMkLst>
          <pc:docMk/>
          <pc:sldMk cId="3872799476" sldId="327"/>
        </pc:sldMkLst>
        <pc:spChg chg="del">
          <ac:chgData name="Issa Kaji, Carolina" userId="f05ef671-7557-4780-8be3-036e8aa1e043" providerId="ADAL" clId="{A23BF08F-0482-4E3A-89D2-2D69740A2419}" dt="2022-05-28T12:11:16.177" v="467" actId="478"/>
          <ac:spMkLst>
            <pc:docMk/>
            <pc:sldMk cId="3872799476" sldId="327"/>
            <ac:spMk id="3" creationId="{E8A32D64-E3BD-4BAC-AC7B-309763FECC83}"/>
          </ac:spMkLst>
        </pc:spChg>
        <pc:spChg chg="add mod">
          <ac:chgData name="Issa Kaji, Carolina" userId="f05ef671-7557-4780-8be3-036e8aa1e043" providerId="ADAL" clId="{A23BF08F-0482-4E3A-89D2-2D69740A2419}" dt="2022-05-28T12:22:56.772" v="555" actId="1076"/>
          <ac:spMkLst>
            <pc:docMk/>
            <pc:sldMk cId="3872799476" sldId="327"/>
            <ac:spMk id="4" creationId="{140723A4-45D6-4923-8834-99F73B65BF71}"/>
          </ac:spMkLst>
        </pc:spChg>
        <pc:spChg chg="add del mod">
          <ac:chgData name="Issa Kaji, Carolina" userId="f05ef671-7557-4780-8be3-036e8aa1e043" providerId="ADAL" clId="{A23BF08F-0482-4E3A-89D2-2D69740A2419}" dt="2022-05-28T12:11:39.577" v="471" actId="478"/>
          <ac:spMkLst>
            <pc:docMk/>
            <pc:sldMk cId="3872799476" sldId="327"/>
            <ac:spMk id="6" creationId="{9ABB8785-B567-4564-B721-0D3F99D6EC3C}"/>
          </ac:spMkLst>
        </pc:spChg>
        <pc:spChg chg="mod">
          <ac:chgData name="Issa Kaji, Carolina" userId="f05ef671-7557-4780-8be3-036e8aa1e043" providerId="ADAL" clId="{A23BF08F-0482-4E3A-89D2-2D69740A2419}" dt="2022-05-28T12:22:25.085" v="545" actId="20577"/>
          <ac:spMkLst>
            <pc:docMk/>
            <pc:sldMk cId="3872799476" sldId="327"/>
            <ac:spMk id="7" creationId="{77B0F436-B4A4-32F6-AE94-E303212D7CB8}"/>
          </ac:spMkLst>
        </pc:spChg>
        <pc:spChg chg="mod">
          <ac:chgData name="Issa Kaji, Carolina" userId="f05ef671-7557-4780-8be3-036e8aa1e043" providerId="ADAL" clId="{A23BF08F-0482-4E3A-89D2-2D69740A2419}" dt="2022-05-28T12:11:29.271" v="469" actId="1076"/>
          <ac:spMkLst>
            <pc:docMk/>
            <pc:sldMk cId="3872799476" sldId="327"/>
            <ac:spMk id="9" creationId="{153C6AE8-1327-CFF7-1707-ACF696313EE1}"/>
          </ac:spMkLst>
        </pc:spChg>
        <pc:spChg chg="del">
          <ac:chgData name="Issa Kaji, Carolina" userId="f05ef671-7557-4780-8be3-036e8aa1e043" providerId="ADAL" clId="{A23BF08F-0482-4E3A-89D2-2D69740A2419}" dt="2022-05-28T12:11:16.177" v="467" actId="478"/>
          <ac:spMkLst>
            <pc:docMk/>
            <pc:sldMk cId="3872799476" sldId="327"/>
            <ac:spMk id="18" creationId="{9378E94C-6419-4552-BCEE-611FCCD08ADD}"/>
          </ac:spMkLst>
        </pc:spChg>
        <pc:spChg chg="del">
          <ac:chgData name="Issa Kaji, Carolina" userId="f05ef671-7557-4780-8be3-036e8aa1e043" providerId="ADAL" clId="{A23BF08F-0482-4E3A-89D2-2D69740A2419}" dt="2022-05-28T12:11:16.177" v="467" actId="478"/>
          <ac:spMkLst>
            <pc:docMk/>
            <pc:sldMk cId="3872799476" sldId="327"/>
            <ac:spMk id="20" creationId="{413E1BBF-E294-4F36-87CE-CA9568FECD0B}"/>
          </ac:spMkLst>
        </pc:spChg>
        <pc:spChg chg="del">
          <ac:chgData name="Issa Kaji, Carolina" userId="f05ef671-7557-4780-8be3-036e8aa1e043" providerId="ADAL" clId="{A23BF08F-0482-4E3A-89D2-2D69740A2419}" dt="2022-05-28T12:11:16.177" v="467" actId="478"/>
          <ac:spMkLst>
            <pc:docMk/>
            <pc:sldMk cId="3872799476" sldId="327"/>
            <ac:spMk id="22" creationId="{B3CCE48A-DD46-440D-AA0C-96928BCE95CC}"/>
          </ac:spMkLst>
        </pc:spChg>
        <pc:spChg chg="mod">
          <ac:chgData name="Issa Kaji, Carolina" userId="f05ef671-7557-4780-8be3-036e8aa1e043" providerId="ADAL" clId="{A23BF08F-0482-4E3A-89D2-2D69740A2419}" dt="2022-05-28T12:16:24.888" v="475" actId="1076"/>
          <ac:spMkLst>
            <pc:docMk/>
            <pc:sldMk cId="3872799476" sldId="327"/>
            <ac:spMk id="24" creationId="{E5E62F01-181A-4B93-BA66-AA3D830B35A9}"/>
          </ac:spMkLst>
        </pc:spChg>
        <pc:picChg chg="add mod">
          <ac:chgData name="Issa Kaji, Carolina" userId="f05ef671-7557-4780-8be3-036e8aa1e043" providerId="ADAL" clId="{A23BF08F-0482-4E3A-89D2-2D69740A2419}" dt="2022-05-28T12:22:49.734" v="554" actId="1076"/>
          <ac:picMkLst>
            <pc:docMk/>
            <pc:sldMk cId="3872799476" sldId="327"/>
            <ac:picMk id="2049" creationId="{D1292B95-0832-42AA-9B2D-5CF2AD50510E}"/>
          </ac:picMkLst>
        </pc:picChg>
      </pc:sldChg>
      <pc:sldChg chg="new del">
        <pc:chgData name="Issa Kaji, Carolina" userId="f05ef671-7557-4780-8be3-036e8aa1e043" providerId="ADAL" clId="{A23BF08F-0482-4E3A-89D2-2D69740A2419}" dt="2022-05-28T12:18:11.811" v="479" actId="680"/>
        <pc:sldMkLst>
          <pc:docMk/>
          <pc:sldMk cId="2113084501" sldId="328"/>
        </pc:sldMkLst>
      </pc:sldChg>
      <pc:sldChg chg="addSp delSp modSp new del mod modClrScheme chgLayout">
        <pc:chgData name="Issa Kaji, Carolina" userId="f05ef671-7557-4780-8be3-036e8aa1e043" providerId="ADAL" clId="{A23BF08F-0482-4E3A-89D2-2D69740A2419}" dt="2022-05-28T12:18:30.549" v="483" actId="47"/>
        <pc:sldMkLst>
          <pc:docMk/>
          <pc:sldMk cId="2154743100" sldId="328"/>
        </pc:sldMkLst>
        <pc:spChg chg="add del mod ord">
          <ac:chgData name="Issa Kaji, Carolina" userId="f05ef671-7557-4780-8be3-036e8aa1e043" providerId="ADAL" clId="{A23BF08F-0482-4E3A-89D2-2D69740A2419}" dt="2022-05-28T12:18:28.754" v="482" actId="700"/>
          <ac:spMkLst>
            <pc:docMk/>
            <pc:sldMk cId="2154743100" sldId="328"/>
            <ac:spMk id="2" creationId="{CE444F8C-DAD4-49B3-838F-7DA0E9D30111}"/>
          </ac:spMkLst>
        </pc:spChg>
        <pc:spChg chg="add del mod ord">
          <ac:chgData name="Issa Kaji, Carolina" userId="f05ef671-7557-4780-8be3-036e8aa1e043" providerId="ADAL" clId="{A23BF08F-0482-4E3A-89D2-2D69740A2419}" dt="2022-05-28T12:18:28.754" v="482" actId="700"/>
          <ac:spMkLst>
            <pc:docMk/>
            <pc:sldMk cId="2154743100" sldId="328"/>
            <ac:spMk id="3" creationId="{505AC88C-78D5-4B47-9520-8A4999247CB3}"/>
          </ac:spMkLst>
        </pc:spChg>
      </pc:sldChg>
      <pc:sldChg chg="addSp delSp modSp add mod">
        <pc:chgData name="Issa Kaji, Carolina" userId="f05ef671-7557-4780-8be3-036e8aa1e043" providerId="ADAL" clId="{A23BF08F-0482-4E3A-89D2-2D69740A2419}" dt="2022-05-28T12:23:03.396" v="556" actId="3626"/>
        <pc:sldMkLst>
          <pc:docMk/>
          <pc:sldMk cId="2209141257" sldId="328"/>
        </pc:sldMkLst>
        <pc:spChg chg="del mod">
          <ac:chgData name="Issa Kaji, Carolina" userId="f05ef671-7557-4780-8be3-036e8aa1e043" providerId="ADAL" clId="{A23BF08F-0482-4E3A-89D2-2D69740A2419}" dt="2022-05-28T12:18:44.563" v="487" actId="478"/>
          <ac:spMkLst>
            <pc:docMk/>
            <pc:sldMk cId="2209141257" sldId="328"/>
            <ac:spMk id="4" creationId="{140723A4-45D6-4923-8834-99F73B65BF71}"/>
          </ac:spMkLst>
        </pc:spChg>
        <pc:spChg chg="mod">
          <ac:chgData name="Issa Kaji, Carolina" userId="f05ef671-7557-4780-8be3-036e8aa1e043" providerId="ADAL" clId="{A23BF08F-0482-4E3A-89D2-2D69740A2419}" dt="2022-05-28T12:22:01.720" v="509" actId="20577"/>
          <ac:spMkLst>
            <pc:docMk/>
            <pc:sldMk cId="2209141257" sldId="328"/>
            <ac:spMk id="7" creationId="{77B0F436-B4A4-32F6-AE94-E303212D7CB8}"/>
          </ac:spMkLst>
        </pc:spChg>
        <pc:spChg chg="add mod">
          <ac:chgData name="Issa Kaji, Carolina" userId="f05ef671-7557-4780-8be3-036e8aa1e043" providerId="ADAL" clId="{A23BF08F-0482-4E3A-89D2-2D69740A2419}" dt="2022-05-28T12:23:03.396" v="556" actId="3626"/>
          <ac:spMkLst>
            <pc:docMk/>
            <pc:sldMk cId="2209141257" sldId="328"/>
            <ac:spMk id="17" creationId="{703DE89B-9E01-468C-B2F1-9EBCC2424904}"/>
          </ac:spMkLst>
        </pc:spChg>
        <pc:picChg chg="add mod">
          <ac:chgData name="Issa Kaji, Carolina" userId="f05ef671-7557-4780-8be3-036e8aa1e043" providerId="ADAL" clId="{A23BF08F-0482-4E3A-89D2-2D69740A2419}" dt="2022-05-28T12:21:15.974" v="496" actId="1076"/>
          <ac:picMkLst>
            <pc:docMk/>
            <pc:sldMk cId="2209141257" sldId="328"/>
            <ac:picMk id="16" creationId="{7FD0EE48-66BB-4F1A-A590-2C634FA66599}"/>
          </ac:picMkLst>
        </pc:picChg>
        <pc:picChg chg="del">
          <ac:chgData name="Issa Kaji, Carolina" userId="f05ef671-7557-4780-8be3-036e8aa1e043" providerId="ADAL" clId="{A23BF08F-0482-4E3A-89D2-2D69740A2419}" dt="2022-05-28T12:18:38.922" v="485" actId="478"/>
          <ac:picMkLst>
            <pc:docMk/>
            <pc:sldMk cId="2209141257" sldId="328"/>
            <ac:picMk id="2049" creationId="{D1292B95-0832-42AA-9B2D-5CF2AD50510E}"/>
          </ac:picMkLst>
        </pc:picChg>
      </pc:sldChg>
      <pc:sldChg chg="addSp delSp modSp add mod delAnim">
        <pc:chgData name="Issa Kaji, Carolina" userId="f05ef671-7557-4780-8be3-036e8aa1e043" providerId="ADAL" clId="{A23BF08F-0482-4E3A-89D2-2D69740A2419}" dt="2022-05-28T12:36:02.297" v="633" actId="14100"/>
        <pc:sldMkLst>
          <pc:docMk/>
          <pc:sldMk cId="4028827729" sldId="329"/>
        </pc:sldMkLst>
        <pc:spChg chg="del">
          <ac:chgData name="Issa Kaji, Carolina" userId="f05ef671-7557-4780-8be3-036e8aa1e043" providerId="ADAL" clId="{A23BF08F-0482-4E3A-89D2-2D69740A2419}" dt="2022-05-28T12:29:26.985" v="565" actId="478"/>
          <ac:spMkLst>
            <pc:docMk/>
            <pc:sldMk cId="4028827729" sldId="329"/>
            <ac:spMk id="3" creationId="{E8A32D64-E3BD-4BAC-AC7B-309763FECC83}"/>
          </ac:spMkLst>
        </pc:spChg>
        <pc:spChg chg="add mod">
          <ac:chgData name="Issa Kaji, Carolina" userId="f05ef671-7557-4780-8be3-036e8aa1e043" providerId="ADAL" clId="{A23BF08F-0482-4E3A-89D2-2D69740A2419}" dt="2022-05-28T12:30:52.682" v="588" actId="14100"/>
          <ac:spMkLst>
            <pc:docMk/>
            <pc:sldMk cId="4028827729" sldId="329"/>
            <ac:spMk id="6" creationId="{CC99942F-20B6-4CBF-BBB1-0F5C63495B6E}"/>
          </ac:spMkLst>
        </pc:spChg>
        <pc:spChg chg="mod">
          <ac:chgData name="Issa Kaji, Carolina" userId="f05ef671-7557-4780-8be3-036e8aa1e043" providerId="ADAL" clId="{A23BF08F-0482-4E3A-89D2-2D69740A2419}" dt="2022-05-28T12:36:02.297" v="633" actId="14100"/>
          <ac:spMkLst>
            <pc:docMk/>
            <pc:sldMk cId="4028827729" sldId="329"/>
            <ac:spMk id="7" creationId="{77B0F436-B4A4-32F6-AE94-E303212D7CB8}"/>
          </ac:spMkLst>
        </pc:spChg>
        <pc:spChg chg="del">
          <ac:chgData name="Issa Kaji, Carolina" userId="f05ef671-7557-4780-8be3-036e8aa1e043" providerId="ADAL" clId="{A23BF08F-0482-4E3A-89D2-2D69740A2419}" dt="2022-05-28T12:29:26.985" v="565" actId="478"/>
          <ac:spMkLst>
            <pc:docMk/>
            <pc:sldMk cId="4028827729" sldId="329"/>
            <ac:spMk id="18" creationId="{9378E94C-6419-4552-BCEE-611FCCD08ADD}"/>
          </ac:spMkLst>
        </pc:spChg>
        <pc:spChg chg="add del mod">
          <ac:chgData name="Issa Kaji, Carolina" userId="f05ef671-7557-4780-8be3-036e8aa1e043" providerId="ADAL" clId="{A23BF08F-0482-4E3A-89D2-2D69740A2419}" dt="2022-05-28T12:32:10.492" v="604" actId="478"/>
          <ac:spMkLst>
            <pc:docMk/>
            <pc:sldMk cId="4028827729" sldId="329"/>
            <ac:spMk id="19" creationId="{5C420389-1F8B-436E-B8B1-A89D51ABB45B}"/>
          </ac:spMkLst>
        </pc:spChg>
        <pc:spChg chg="del">
          <ac:chgData name="Issa Kaji, Carolina" userId="f05ef671-7557-4780-8be3-036e8aa1e043" providerId="ADAL" clId="{A23BF08F-0482-4E3A-89D2-2D69740A2419}" dt="2022-05-28T12:29:26.985" v="565" actId="478"/>
          <ac:spMkLst>
            <pc:docMk/>
            <pc:sldMk cId="4028827729" sldId="329"/>
            <ac:spMk id="20" creationId="{413E1BBF-E294-4F36-87CE-CA9568FECD0B}"/>
          </ac:spMkLst>
        </pc:spChg>
        <pc:spChg chg="del">
          <ac:chgData name="Issa Kaji, Carolina" userId="f05ef671-7557-4780-8be3-036e8aa1e043" providerId="ADAL" clId="{A23BF08F-0482-4E3A-89D2-2D69740A2419}" dt="2022-05-28T12:29:26.985" v="565" actId="478"/>
          <ac:spMkLst>
            <pc:docMk/>
            <pc:sldMk cId="4028827729" sldId="329"/>
            <ac:spMk id="22" creationId="{B3CCE48A-DD46-440D-AA0C-96928BCE95CC}"/>
          </ac:spMkLst>
        </pc:spChg>
        <pc:picChg chg="add mod modCrop">
          <ac:chgData name="Issa Kaji, Carolina" userId="f05ef671-7557-4780-8be3-036e8aa1e043" providerId="ADAL" clId="{A23BF08F-0482-4E3A-89D2-2D69740A2419}" dt="2022-05-28T12:32:45.180" v="608"/>
          <ac:picMkLst>
            <pc:docMk/>
            <pc:sldMk cId="4028827729" sldId="329"/>
            <ac:picMk id="21" creationId="{A5D18ED3-8DED-4A85-846F-68AB2045A9AE}"/>
          </ac:picMkLst>
        </pc:picChg>
      </pc:sldChg>
      <pc:sldChg chg="addSp delSp modSp add mod">
        <pc:chgData name="Issa Kaji, Carolina" userId="f05ef671-7557-4780-8be3-036e8aa1e043" providerId="ADAL" clId="{A23BF08F-0482-4E3A-89D2-2D69740A2419}" dt="2022-05-28T12:39:52.227" v="709" actId="1076"/>
        <pc:sldMkLst>
          <pc:docMk/>
          <pc:sldMk cId="3179790836" sldId="330"/>
        </pc:sldMkLst>
        <pc:spChg chg="mod">
          <ac:chgData name="Issa Kaji, Carolina" userId="f05ef671-7557-4780-8be3-036e8aa1e043" providerId="ADAL" clId="{A23BF08F-0482-4E3A-89D2-2D69740A2419}" dt="2022-05-28T12:37:44.650" v="692" actId="20577"/>
          <ac:spMkLst>
            <pc:docMk/>
            <pc:sldMk cId="3179790836" sldId="330"/>
            <ac:spMk id="6" creationId="{CC99942F-20B6-4CBF-BBB1-0F5C63495B6E}"/>
          </ac:spMkLst>
        </pc:spChg>
        <pc:spChg chg="mod">
          <ac:chgData name="Issa Kaji, Carolina" userId="f05ef671-7557-4780-8be3-036e8aa1e043" providerId="ADAL" clId="{A23BF08F-0482-4E3A-89D2-2D69740A2419}" dt="2022-05-28T12:37:09.279" v="660" actId="20577"/>
          <ac:spMkLst>
            <pc:docMk/>
            <pc:sldMk cId="3179790836" sldId="330"/>
            <ac:spMk id="7" creationId="{77B0F436-B4A4-32F6-AE94-E303212D7CB8}"/>
          </ac:spMkLst>
        </pc:spChg>
        <pc:picChg chg="add mod">
          <ac:chgData name="Issa Kaji, Carolina" userId="f05ef671-7557-4780-8be3-036e8aa1e043" providerId="ADAL" clId="{A23BF08F-0482-4E3A-89D2-2D69740A2419}" dt="2022-05-28T12:39:33.289" v="706" actId="1076"/>
          <ac:picMkLst>
            <pc:docMk/>
            <pc:sldMk cId="3179790836" sldId="330"/>
            <ac:picMk id="4" creationId="{8356354A-6620-4D2A-B16D-06023BB706C6}"/>
          </ac:picMkLst>
        </pc:picChg>
        <pc:picChg chg="add mod">
          <ac:chgData name="Issa Kaji, Carolina" userId="f05ef671-7557-4780-8be3-036e8aa1e043" providerId="ADAL" clId="{A23BF08F-0482-4E3A-89D2-2D69740A2419}" dt="2022-05-28T12:39:52.227" v="709" actId="1076"/>
          <ac:picMkLst>
            <pc:docMk/>
            <pc:sldMk cId="3179790836" sldId="330"/>
            <ac:picMk id="14" creationId="{C619A2C6-5220-4801-B75D-094791F0C957}"/>
          </ac:picMkLst>
        </pc:picChg>
        <pc:picChg chg="del">
          <ac:chgData name="Issa Kaji, Carolina" userId="f05ef671-7557-4780-8be3-036e8aa1e043" providerId="ADAL" clId="{A23BF08F-0482-4E3A-89D2-2D69740A2419}" dt="2022-05-28T12:37:46.862" v="693" actId="478"/>
          <ac:picMkLst>
            <pc:docMk/>
            <pc:sldMk cId="3179790836" sldId="330"/>
            <ac:picMk id="21" creationId="{A5D18ED3-8DED-4A85-846F-68AB2045A9AE}"/>
          </ac:picMkLst>
        </pc:picChg>
      </pc:sldChg>
      <pc:sldChg chg="addSp delSp modSp add mod ord">
        <pc:chgData name="Issa Kaji, Carolina" userId="f05ef671-7557-4780-8be3-036e8aa1e043" providerId="ADAL" clId="{A23BF08F-0482-4E3A-89D2-2D69740A2419}" dt="2022-05-28T12:42:09.640" v="744"/>
        <pc:sldMkLst>
          <pc:docMk/>
          <pc:sldMk cId="1733023539" sldId="331"/>
        </pc:sldMkLst>
        <pc:spChg chg="del">
          <ac:chgData name="Issa Kaji, Carolina" userId="f05ef671-7557-4780-8be3-036e8aa1e043" providerId="ADAL" clId="{A23BF08F-0482-4E3A-89D2-2D69740A2419}" dt="2022-05-28T12:41:37.411" v="739" actId="478"/>
          <ac:spMkLst>
            <pc:docMk/>
            <pc:sldMk cId="1733023539" sldId="331"/>
            <ac:spMk id="4" creationId="{140723A4-45D6-4923-8834-99F73B65BF71}"/>
          </ac:spMkLst>
        </pc:spChg>
        <pc:spChg chg="mod">
          <ac:chgData name="Issa Kaji, Carolina" userId="f05ef671-7557-4780-8be3-036e8aa1e043" providerId="ADAL" clId="{A23BF08F-0482-4E3A-89D2-2D69740A2419}" dt="2022-05-28T12:41:30.833" v="735" actId="20577"/>
          <ac:spMkLst>
            <pc:docMk/>
            <pc:sldMk cId="1733023539" sldId="331"/>
            <ac:spMk id="7" creationId="{77B0F436-B4A4-32F6-AE94-E303212D7CB8}"/>
          </ac:spMkLst>
        </pc:spChg>
        <pc:spChg chg="del">
          <ac:chgData name="Issa Kaji, Carolina" userId="f05ef671-7557-4780-8be3-036e8aa1e043" providerId="ADAL" clId="{A23BF08F-0482-4E3A-89D2-2D69740A2419}" dt="2022-05-28T12:41:48.638" v="742" actId="478"/>
          <ac:spMkLst>
            <pc:docMk/>
            <pc:sldMk cId="1733023539" sldId="331"/>
            <ac:spMk id="9" creationId="{153C6AE8-1327-CFF7-1707-ACF696313EE1}"/>
          </ac:spMkLst>
        </pc:spChg>
        <pc:picChg chg="add mod">
          <ac:chgData name="Issa Kaji, Carolina" userId="f05ef671-7557-4780-8be3-036e8aa1e043" providerId="ADAL" clId="{A23BF08F-0482-4E3A-89D2-2D69740A2419}" dt="2022-05-28T12:41:44.862" v="741" actId="1076"/>
          <ac:picMkLst>
            <pc:docMk/>
            <pc:sldMk cId="1733023539" sldId="331"/>
            <ac:picMk id="16" creationId="{F7A7B3BD-62B0-49B3-9362-38B3A46E5BFB}"/>
          </ac:picMkLst>
        </pc:picChg>
        <pc:picChg chg="del">
          <ac:chgData name="Issa Kaji, Carolina" userId="f05ef671-7557-4780-8be3-036e8aa1e043" providerId="ADAL" clId="{A23BF08F-0482-4E3A-89D2-2D69740A2419}" dt="2022-05-28T12:41:32.705" v="736" actId="478"/>
          <ac:picMkLst>
            <pc:docMk/>
            <pc:sldMk cId="1733023539" sldId="331"/>
            <ac:picMk id="2049" creationId="{D1292B95-0832-42AA-9B2D-5CF2AD50510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12192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12192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1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40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26/05/2022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himsical.com/wireframe-DEodAU1yVzhyJLkwEczpQ8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himsical.com/fluxo-de-navegacao-FWsFgAmPSvzNjFTek3jui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www.figma.com/file/Z5WLOCehcmznBGaA8lihvu/TC---S%C3%A3o-Roque-e-voc%C3%AA-team-library?node-id=1237%3A515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3B2655B-7068-09A6-7C99-399806AD5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2" t="23817" r="16760" b="22634"/>
          <a:stretch/>
        </p:blipFill>
        <p:spPr>
          <a:xfrm>
            <a:off x="2975273" y="1700808"/>
            <a:ext cx="6221709" cy="2808028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9E706D7A-5F43-68BE-F13D-50CC4D08DA09}"/>
              </a:ext>
            </a:extLst>
          </p:cNvPr>
          <p:cNvSpPr txBox="1">
            <a:spLocks/>
          </p:cNvSpPr>
          <p:nvPr/>
        </p:nvSpPr>
        <p:spPr>
          <a:xfrm>
            <a:off x="1078368" y="4796867"/>
            <a:ext cx="10094296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/>
              <a:t>Desenvolvimento do Aplicativo São Roque e Você</a:t>
            </a:r>
            <a:endParaRPr lang="pt-B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3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625488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 err="1"/>
              <a:t>Wireframe</a:t>
            </a:r>
            <a:endParaRPr lang="pt-BR" sz="36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2758372" y="3533963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79363" y="4972372"/>
            <a:ext cx="1789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  <p:pic>
        <p:nvPicPr>
          <p:cNvPr id="16" name="Figura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FD0EE48-66BB-4F1A-A590-2C634FA66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46056" y="1726343"/>
            <a:ext cx="4499888" cy="332865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3DE89B-9E01-468C-B2F1-9EBCC2424904}"/>
              </a:ext>
            </a:extLst>
          </p:cNvPr>
          <p:cNvSpPr txBox="1"/>
          <p:nvPr/>
        </p:nvSpPr>
        <p:spPr>
          <a:xfrm>
            <a:off x="3166838" y="5029723"/>
            <a:ext cx="6891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https://whimsical.com/wireframe-DEodAU1yVzhyJLkwEczpQ8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14125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5001752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Interação e Navegação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2758372" y="3533963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79363" y="4972372"/>
            <a:ext cx="1789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0723A4-45D6-4923-8834-99F73B65B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226" y="4887724"/>
            <a:ext cx="51878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https://whimsical.com/fluxo-de-navegacao-FWsFgAmPSvzNjFTek3juid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Figura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1292B95-0832-42AA-9B2D-5CF2AD50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21" y="1975180"/>
            <a:ext cx="5865813" cy="29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9947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625488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Personas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pic>
        <p:nvPicPr>
          <p:cNvPr id="1028" name="Imagem 2" descr="Ícone&#10;&#10;Descrição gerada automaticamente">
            <a:extLst>
              <a:ext uri="{FF2B5EF4-FFF2-40B4-BE49-F238E27FC236}">
                <a16:creationId xmlns:a16="http://schemas.microsoft.com/office/drawing/2014/main" id="{C264C83F-776C-41B6-A44B-DFD1E156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053595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DF31C0-A378-4FE0-B3EE-369F80D34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406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EBE04-B256-4078-A617-0B0AF8D91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47523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35D9F3-6841-4B1C-A9A1-3F564AFBF284}"/>
              </a:ext>
            </a:extLst>
          </p:cNvPr>
          <p:cNvSpPr txBox="1"/>
          <p:nvPr/>
        </p:nvSpPr>
        <p:spPr>
          <a:xfrm>
            <a:off x="2109088" y="1894986"/>
            <a:ext cx="8173350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Nome: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Cláudia, 38 anos</a:t>
            </a:r>
          </a:p>
          <a:p>
            <a:pPr algn="just">
              <a:lnSpc>
                <a:spcPct val="150000"/>
              </a:lnSpc>
            </a:pP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Descrição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Cláudia é casada com Marcos, de 40 anos. Eles têm dois filhos, um de 7 anos e outro de 5 anos. Em sua juventude, Cláudia gostava muito de sair com os amigos e curtir a noite. Mas hoje, ela se vê em um momento mais calmo de sua vida, onde a prioridade é a qualidade de vida e passar o máximo de tempo com sua família, criando boas memórias.</a:t>
            </a:r>
          </a:p>
        </p:txBody>
      </p:sp>
    </p:spTree>
    <p:extLst>
      <p:ext uri="{BB962C8B-B14F-4D97-AF65-F5344CB8AC3E}">
        <p14:creationId xmlns:p14="http://schemas.microsoft.com/office/powerpoint/2010/main" val="289555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625488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UI e UX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pic>
        <p:nvPicPr>
          <p:cNvPr id="1028" name="Imagem 2" descr="Ícone&#10;&#10;Descrição gerada automaticamente">
            <a:extLst>
              <a:ext uri="{FF2B5EF4-FFF2-40B4-BE49-F238E27FC236}">
                <a16:creationId xmlns:a16="http://schemas.microsoft.com/office/drawing/2014/main" id="{C264C83F-776C-41B6-A44B-DFD1E156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053595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DF31C0-A378-4FE0-B3EE-369F80D34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406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EBE04-B256-4078-A617-0B0AF8D91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47523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35D9F3-6841-4B1C-A9A1-3F564AFBF284}"/>
              </a:ext>
            </a:extLst>
          </p:cNvPr>
          <p:cNvSpPr txBox="1"/>
          <p:nvPr/>
        </p:nvSpPr>
        <p:spPr>
          <a:xfrm>
            <a:off x="2109088" y="1894986"/>
            <a:ext cx="817335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Cláudia é advogada e trabalha em São Paulo. E por ter a vida tão agitada preza pelos momentos de descanso, seja passeando com a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família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fazendo </a:t>
            </a:r>
            <a:r>
              <a:rPr lang="pt-B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pic-nic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 parque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viajando para a praia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 para um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hotel fazenda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que a incomoda é a sensação de falta de natureza em São Paulo.</a:t>
            </a:r>
          </a:p>
        </p:txBody>
      </p:sp>
    </p:spTree>
    <p:extLst>
      <p:ext uri="{BB962C8B-B14F-4D97-AF65-F5344CB8AC3E}">
        <p14:creationId xmlns:p14="http://schemas.microsoft.com/office/powerpoint/2010/main" val="252113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625488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UI e UX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A32D64-E3BD-4BAC-AC7B-309763FECC83}"/>
              </a:ext>
            </a:extLst>
          </p:cNvPr>
          <p:cNvSpPr txBox="1"/>
          <p:nvPr/>
        </p:nvSpPr>
        <p:spPr>
          <a:xfrm>
            <a:off x="489802" y="22048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Intuitivo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78E94C-6419-4552-BCEE-611FCCD08ADD}"/>
              </a:ext>
            </a:extLst>
          </p:cNvPr>
          <p:cNvSpPr txBox="1"/>
          <p:nvPr/>
        </p:nvSpPr>
        <p:spPr>
          <a:xfrm>
            <a:off x="489802" y="2700419"/>
            <a:ext cx="2340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Interativo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13E1BBF-E294-4F36-87CE-CA9568FECD0B}"/>
              </a:ext>
            </a:extLst>
          </p:cNvPr>
          <p:cNvSpPr txBox="1"/>
          <p:nvPr/>
        </p:nvSpPr>
        <p:spPr>
          <a:xfrm>
            <a:off x="479376" y="3234087"/>
            <a:ext cx="2340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Informativo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CCE48A-DD46-440D-AA0C-96928BCE95CC}"/>
              </a:ext>
            </a:extLst>
          </p:cNvPr>
          <p:cNvSpPr txBox="1"/>
          <p:nvPr/>
        </p:nvSpPr>
        <p:spPr>
          <a:xfrm>
            <a:off x="479375" y="3761375"/>
            <a:ext cx="2340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Interessante</a:t>
            </a: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89802" y="4666881"/>
            <a:ext cx="2340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</p:spTree>
    <p:extLst>
      <p:ext uri="{BB962C8B-B14F-4D97-AF65-F5344CB8AC3E}">
        <p14:creationId xmlns:p14="http://schemas.microsoft.com/office/powerpoint/2010/main" val="2268710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3921632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 err="1"/>
              <a:t>Mockup</a:t>
            </a:r>
            <a:r>
              <a:rPr lang="pt-BR" sz="3600" dirty="0"/>
              <a:t> e Protótipo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89802" y="4666881"/>
            <a:ext cx="2340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99942F-20B6-4CBF-BBB1-0F5C63495B6E}"/>
              </a:ext>
            </a:extLst>
          </p:cNvPr>
          <p:cNvSpPr txBox="1"/>
          <p:nvPr/>
        </p:nvSpPr>
        <p:spPr>
          <a:xfrm flipH="1">
            <a:off x="839417" y="2089701"/>
            <a:ext cx="259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Framework </a:t>
            </a:r>
            <a:r>
              <a:rPr lang="pt-BR" sz="2400" dirty="0" err="1"/>
              <a:t>Figma</a:t>
            </a:r>
            <a:endParaRPr lang="pt-BR" sz="2400" dirty="0"/>
          </a:p>
        </p:txBody>
      </p:sp>
      <p:pic>
        <p:nvPicPr>
          <p:cNvPr id="21" name="Figura4" descr="Calendári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A5D18ED3-8DED-4A85-846F-68AB2045A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59"/>
          <a:stretch/>
        </p:blipFill>
        <p:spPr bwMode="auto">
          <a:xfrm>
            <a:off x="3715598" y="2484615"/>
            <a:ext cx="4256165" cy="22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772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3921632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Teste de Usabilidade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89802" y="4666881"/>
            <a:ext cx="2340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99942F-20B6-4CBF-BBB1-0F5C63495B6E}"/>
              </a:ext>
            </a:extLst>
          </p:cNvPr>
          <p:cNvSpPr txBox="1"/>
          <p:nvPr/>
        </p:nvSpPr>
        <p:spPr>
          <a:xfrm flipH="1">
            <a:off x="839416" y="2089701"/>
            <a:ext cx="468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Ferramenta Online </a:t>
            </a:r>
            <a:r>
              <a:rPr lang="pt-BR" sz="2400" dirty="0" err="1"/>
              <a:t>Usability</a:t>
            </a:r>
            <a:r>
              <a:rPr lang="pt-BR" sz="2400" dirty="0"/>
              <a:t> Hub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56354A-6620-4D2A-B16D-06023BB7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69" y="2532281"/>
            <a:ext cx="4171279" cy="211283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19A2C6-5220-4801-B75D-094791F0C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7" y="2533866"/>
            <a:ext cx="4244065" cy="21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08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/>
              <a:t>Características Técnicas 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132857"/>
            <a:ext cx="11502695" cy="315336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600" dirty="0"/>
              <a:t>Linguagem: HTML, CSS, Javascript, PHP, SQL</a:t>
            </a:r>
          </a:p>
          <a:p>
            <a:pPr algn="just"/>
            <a:r>
              <a:rPr lang="pt-BR" sz="2600" dirty="0"/>
              <a:t>Framework: </a:t>
            </a:r>
            <a:r>
              <a:rPr lang="pt-BR" sz="2600" dirty="0" err="1"/>
              <a:t>React-Native</a:t>
            </a:r>
            <a:r>
              <a:rPr lang="pt-BR" sz="2600" dirty="0"/>
              <a:t>, </a:t>
            </a:r>
            <a:r>
              <a:rPr lang="pt-BR" sz="2600" dirty="0" err="1"/>
              <a:t>Bootstrap</a:t>
            </a:r>
            <a:r>
              <a:rPr lang="pt-BR" sz="2600" dirty="0"/>
              <a:t>, </a:t>
            </a:r>
            <a:r>
              <a:rPr lang="pt-BR" sz="2600" dirty="0" err="1"/>
              <a:t>Figma</a:t>
            </a:r>
            <a:endParaRPr lang="pt-BR" sz="2600" dirty="0"/>
          </a:p>
          <a:p>
            <a:pPr algn="just"/>
            <a:r>
              <a:rPr lang="pt-BR" sz="2600" dirty="0"/>
              <a:t>Versão: Mobile (</a:t>
            </a:r>
            <a:r>
              <a:rPr lang="pt-BR" sz="2600" dirty="0" err="1"/>
              <a:t>Client-Side</a:t>
            </a:r>
            <a:r>
              <a:rPr lang="pt-BR" sz="2600" dirty="0"/>
              <a:t>), Desktop (Server-</a:t>
            </a:r>
            <a:r>
              <a:rPr lang="pt-BR" sz="2600" dirty="0" err="1"/>
              <a:t>Side</a:t>
            </a:r>
            <a:r>
              <a:rPr lang="pt-BR" sz="2600" dirty="0"/>
              <a:t>)</a:t>
            </a:r>
          </a:p>
          <a:p>
            <a:pPr algn="just"/>
            <a:r>
              <a:rPr lang="pt-BR" sz="2600" dirty="0"/>
              <a:t>Sistema Gerenciador de Banco de Dados (SGBD) – </a:t>
            </a:r>
            <a:r>
              <a:rPr lang="pt-BR" sz="2600" dirty="0" err="1"/>
              <a:t>MariaDB</a:t>
            </a:r>
            <a:r>
              <a:rPr lang="pt-BR" sz="2600" dirty="0"/>
              <a:t>. </a:t>
            </a:r>
          </a:p>
          <a:p>
            <a:pPr algn="just"/>
            <a:r>
              <a:rPr lang="pt-BR" sz="2600" dirty="0"/>
              <a:t>Ambiente de Desenvolvimento (IDE) – VS </a:t>
            </a:r>
            <a:r>
              <a:rPr lang="pt-BR" sz="2600" dirty="0" err="1"/>
              <a:t>Code</a:t>
            </a:r>
            <a:r>
              <a:rPr lang="pt-BR" sz="2600" dirty="0"/>
              <a:t>/Android Studio</a:t>
            </a:r>
          </a:p>
          <a:p>
            <a:pPr algn="just"/>
            <a:r>
              <a:rPr lang="pt-BR" sz="2600" dirty="0"/>
              <a:t>Programado utilizando padrões (MVC e </a:t>
            </a:r>
            <a:r>
              <a:rPr lang="pt-BR" sz="2600" dirty="0" err="1"/>
              <a:t>Observer</a:t>
            </a:r>
            <a:r>
              <a:rPr lang="pt-BR" sz="2600" dirty="0"/>
              <a:t>)</a:t>
            </a:r>
          </a:p>
          <a:p>
            <a:pPr algn="just"/>
            <a:r>
              <a:rPr lang="pt-BR" sz="2600" dirty="0"/>
              <a:t>API Pública</a:t>
            </a:r>
          </a:p>
          <a:p>
            <a:pPr algn="just"/>
            <a:endParaRPr lang="pt-BR" sz="2400" dirty="0"/>
          </a:p>
          <a:p>
            <a:pPr marL="0" indent="0" algn="just">
              <a:buNone/>
            </a:pPr>
            <a:r>
              <a:rPr lang="pt-BR" sz="1800" dirty="0"/>
              <a:t>No sistema foram implementados todos os conhecimentos adquiridos em aula, e também conhecimentos adquiridos através de videoaulas e pesquisas.</a:t>
            </a:r>
          </a:p>
        </p:txBody>
      </p:sp>
    </p:spTree>
    <p:extLst>
      <p:ext uri="{BB962C8B-B14F-4D97-AF65-F5344CB8AC3E}">
        <p14:creationId xmlns:p14="http://schemas.microsoft.com/office/powerpoint/2010/main" val="140970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AF2FF5-C5CF-4B65-B141-0461FAC0C7C0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1EA625-A2E9-59DD-0927-E40526D270F1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pic>
        <p:nvPicPr>
          <p:cNvPr id="2050" name="Picture 2" descr="O que é Laravel? | Blog TreinaWeb">
            <a:extLst>
              <a:ext uri="{FF2B5EF4-FFF2-40B4-BE49-F238E27FC236}">
                <a16:creationId xmlns:a16="http://schemas.microsoft.com/office/drawing/2014/main" id="{046C645B-2E13-D04B-2409-B16991FF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4" y="1999521"/>
            <a:ext cx="5734816" cy="31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DA9C4D2-8FD1-A92A-115B-053172B55C3B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Padrão MVC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638D2F-44B1-9240-C10C-B1E17884F3DD}"/>
              </a:ext>
            </a:extLst>
          </p:cNvPr>
          <p:cNvSpPr txBox="1"/>
          <p:nvPr/>
        </p:nvSpPr>
        <p:spPr>
          <a:xfrm>
            <a:off x="6096000" y="1999521"/>
            <a:ext cx="603128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effectLst/>
                <a:ea typeface="Times New Roman" panose="02020603050405020304" pitchFamily="18" charset="0"/>
              </a:rPr>
              <a:t>Model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 cuida do acesso ao banco de dados, responsável pela organização dos dados e regras de negócios.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>
                <a:effectLst/>
                <a:ea typeface="Times New Roman" panose="02020603050405020304" pitchFamily="18" charset="0"/>
              </a:rPr>
              <a:t>Controller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 é quem faz toda gestão do sistema, responsável pela integração entre as camadas Model e </a:t>
            </a:r>
            <a:r>
              <a:rPr lang="pt-BR" sz="2000" dirty="0" err="1">
                <a:effectLst/>
                <a:ea typeface="Times New Roman" panose="02020603050405020304" pitchFamily="18" charset="0"/>
              </a:rPr>
              <a:t>View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>
                <a:effectLst/>
                <a:ea typeface="Times New Roman" panose="02020603050405020304" pitchFamily="18" charset="0"/>
              </a:rPr>
              <a:t>View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 responsável por cuidar da interface do usuário, apresentação e visualização dos dados.</a:t>
            </a:r>
          </a:p>
        </p:txBody>
      </p:sp>
    </p:spTree>
    <p:extLst>
      <p:ext uri="{BB962C8B-B14F-4D97-AF65-F5344CB8AC3E}">
        <p14:creationId xmlns:p14="http://schemas.microsoft.com/office/powerpoint/2010/main" val="13125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AF2FF5-C5CF-4B65-B141-0461FAC0C7C0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1EA625-A2E9-59DD-0927-E40526D270F1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A9C4D2-8FD1-A92A-115B-053172B55C3B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Padrão </a:t>
            </a:r>
            <a:r>
              <a:rPr lang="pt-BR" sz="3600" dirty="0" err="1"/>
              <a:t>Observer</a:t>
            </a:r>
            <a:endParaRPr lang="pt-BR" sz="3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638D2F-44B1-9240-C10C-B1E17884F3DD}"/>
              </a:ext>
            </a:extLst>
          </p:cNvPr>
          <p:cNvSpPr txBox="1"/>
          <p:nvPr/>
        </p:nvSpPr>
        <p:spPr>
          <a:xfrm>
            <a:off x="6102709" y="2420888"/>
            <a:ext cx="603128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ea typeface="Times New Roman" panose="02020603050405020304" pitchFamily="18" charset="0"/>
              </a:rPr>
              <a:t>Responsável por informar a todo sistema a modificação de um componente, este modelo é um dos mais utilizados em aplicações SPA (</a:t>
            </a:r>
            <a:r>
              <a:rPr lang="pt-BR" sz="2000" i="1" dirty="0">
                <a:effectLst/>
                <a:ea typeface="Times New Roman" panose="02020603050405020304" pitchFamily="18" charset="0"/>
              </a:rPr>
              <a:t>single </a:t>
            </a:r>
            <a:r>
              <a:rPr lang="pt-BR" sz="2000" i="1" dirty="0" err="1">
                <a:effectLst/>
                <a:ea typeface="Times New Roman" panose="02020603050405020304" pitchFamily="18" charset="0"/>
              </a:rPr>
              <a:t>page</a:t>
            </a:r>
            <a:r>
              <a:rPr lang="pt-BR" sz="2000" i="1" dirty="0">
                <a:effectLst/>
                <a:ea typeface="Times New Roman" panose="02020603050405020304" pitchFamily="18" charset="0"/>
              </a:rPr>
              <a:t> </a:t>
            </a:r>
            <a:r>
              <a:rPr lang="pt-BR" sz="2000" i="1" dirty="0" err="1">
                <a:effectLst/>
                <a:ea typeface="Times New Roman" panose="02020603050405020304" pitchFamily="18" charset="0"/>
              </a:rPr>
              <a:t>application</a:t>
            </a:r>
            <a:r>
              <a:rPr lang="pt-BR" sz="2000" dirty="0">
                <a:ea typeface="Times New Roman" panose="02020603050405020304" pitchFamily="18" charset="0"/>
              </a:rPr>
              <a:t>), </a:t>
            </a:r>
            <a:r>
              <a:rPr lang="pt-BR" sz="2000" dirty="0">
                <a:effectLst/>
                <a:ea typeface="Times New Roman" panose="02020603050405020304" pitchFamily="18" charset="0"/>
              </a:rPr>
              <a:t>que tem como objetivo a reutilização de componentes da página, mudando somente o que for necessário, tornando a aplicação mais leve e evitando gasto de dados do cliente. </a:t>
            </a:r>
          </a:p>
        </p:txBody>
      </p:sp>
      <p:pic>
        <p:nvPicPr>
          <p:cNvPr id="3076" name="Picture 4" descr="Aplicando o padrão Observer na programação Reativa | by Henrique Santos |  Medium">
            <a:extLst>
              <a:ext uri="{FF2B5EF4-FFF2-40B4-BE49-F238E27FC236}">
                <a16:creationId xmlns:a16="http://schemas.microsoft.com/office/drawing/2014/main" id="{6B559574-A59B-B588-54FB-886D629C2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5"/>
          <a:stretch/>
        </p:blipFill>
        <p:spPr bwMode="auto">
          <a:xfrm>
            <a:off x="361184" y="2177954"/>
            <a:ext cx="5545119" cy="29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7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5" y="1823363"/>
            <a:ext cx="7077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3200" b="1" dirty="0"/>
              <a:t>ALLAN DE ABREU TRINDADE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allan.trindade@fatec.sp.gov.br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Orientadora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3200" b="1" dirty="0" err="1"/>
              <a:t>Professora</a:t>
            </a:r>
            <a:r>
              <a:rPr lang="en-US" sz="3200" b="1" dirty="0"/>
              <a:t> Mestre Adriana Paula Borges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vatar">
            <a:extLst>
              <a:ext uri="{FF2B5EF4-FFF2-40B4-BE49-F238E27FC236}">
                <a16:creationId xmlns:a16="http://schemas.microsoft.com/office/drawing/2014/main" id="{F5403822-5A7A-C076-DD46-A4A47E4A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5" y="2165070"/>
            <a:ext cx="2971666" cy="252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2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AF2FF5-C5CF-4B65-B141-0461FAC0C7C0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1EA625-A2E9-59DD-0927-E40526D270F1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A9C4D2-8FD1-A92A-115B-053172B55C3B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API Pública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638D2F-44B1-9240-C10C-B1E17884F3DD}"/>
              </a:ext>
            </a:extLst>
          </p:cNvPr>
          <p:cNvSpPr txBox="1"/>
          <p:nvPr/>
        </p:nvSpPr>
        <p:spPr>
          <a:xfrm>
            <a:off x="7186800" y="2421651"/>
            <a:ext cx="48138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 err="1">
                <a:solidFill>
                  <a:srgbClr val="000000"/>
                </a:solidFill>
                <a:effectLst/>
              </a:rPr>
              <a:t>Lorem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ipsum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Pellentesque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sed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gravida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nibh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Integer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aliquam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imperdiet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libero, vitae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mollis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diam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semper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a. Nunc quis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elementum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ligula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eu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feugiat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tortor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Ut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ligula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diam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mattis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ullamcorper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metus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sed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volutpat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suscipit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orci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098" name="Picture 2" descr="O que é uma API e para que serve?">
            <a:extLst>
              <a:ext uri="{FF2B5EF4-FFF2-40B4-BE49-F238E27FC236}">
                <a16:creationId xmlns:a16="http://schemas.microsoft.com/office/drawing/2014/main" id="{3539DEEC-8D4B-9E2B-9315-B697DB69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4" y="2068928"/>
            <a:ext cx="660443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29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AF2FF5-C5CF-4B65-B141-0461FAC0C7C0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1EA625-A2E9-59DD-0927-E40526D270F1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A9C4D2-8FD1-A92A-115B-053172B55C3B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Funcionalidades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638D2F-44B1-9240-C10C-B1E17884F3DD}"/>
              </a:ext>
            </a:extLst>
          </p:cNvPr>
          <p:cNvSpPr txBox="1"/>
          <p:nvPr/>
        </p:nvSpPr>
        <p:spPr>
          <a:xfrm>
            <a:off x="361184" y="2060848"/>
            <a:ext cx="51587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000000"/>
                </a:solidFill>
                <a:effectLst/>
              </a:rPr>
              <a:t>Lorem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ipsum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000000"/>
                </a:solidFill>
                <a:effectLst/>
              </a:rPr>
              <a:t>Lorem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ipsum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endParaRPr lang="pt-BR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000000"/>
                </a:solidFill>
                <a:effectLst/>
              </a:rPr>
              <a:t>Lorem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ipsum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endParaRPr lang="pt-BR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000000"/>
                </a:solidFill>
                <a:effectLst/>
              </a:rPr>
              <a:t>Lorem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ipsum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sit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pt-BR" sz="20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. 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1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361184" y="2177954"/>
            <a:ext cx="6912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Aos professores do curso de Sistemas para Internet da Fatec São Roque, pelo conhecimento transmitido através da dedicação ao ensino. À cidade de São Roque, para o qual se aplica o desenvolvimento do trabalho.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498FB5E-E1FE-4250-8A66-C200BB4FEC18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08A37F-311B-0575-666A-0E624C50EE8D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92C5A-13CA-3868-FE7C-E09979D48BA1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Agradecimentos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407C5-713C-0145-B68A-1E3EB4BC0134}"/>
              </a:ext>
            </a:extLst>
          </p:cNvPr>
          <p:cNvSpPr txBox="1"/>
          <p:nvPr/>
        </p:nvSpPr>
        <p:spPr>
          <a:xfrm>
            <a:off x="6600056" y="4544564"/>
            <a:ext cx="535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informática me distanciou dos livros, não da leitura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</a:p>
          <a:p>
            <a:pPr algn="r"/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Jeziel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L. Carvalho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9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374168" y="2177954"/>
            <a:ext cx="11194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Desenvolvemos um sistema completo, bem estruturado e programado com seus padrões, buscando sempre a promoção da segurança e da integridade dos dados, com todos os tratamentos da informação, levando ao mínimo o nível de erros causado por usuários. Visando atender a sociedade 5.0, que tem como  objetivo prover serviços necessários para o bem estar comum a qualquer hora, em qualquer lugar através da tecnologia. O aplicativo São Roque e </a:t>
            </a:r>
            <a:r>
              <a:rPr lang="pt-B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Você, </a:t>
            </a:r>
            <a:r>
              <a:rPr lang="pt-BR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 tornou uma ferramenta simples e fácil de ser utilizado e passível de futuras manutenções facilmente.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498FB5E-E1FE-4250-8A66-C200BB4FEC18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08A37F-311B-0575-666A-0E624C50EE8D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92C5A-13CA-3868-FE7C-E09979D48BA1}"/>
              </a:ext>
            </a:extLst>
          </p:cNvPr>
          <p:cNvSpPr txBox="1">
            <a:spLocks/>
          </p:cNvSpPr>
          <p:nvPr/>
        </p:nvSpPr>
        <p:spPr>
          <a:xfrm>
            <a:off x="361184" y="1478822"/>
            <a:ext cx="4150640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64848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5" y="1823363"/>
            <a:ext cx="7077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3200" b="1" dirty="0"/>
              <a:t>CAROLINA ISSA KAJI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carolina.kaji@fatec.sp.gov.br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Orientadora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3200" b="1" dirty="0" err="1"/>
              <a:t>Professora</a:t>
            </a:r>
            <a:r>
              <a:rPr lang="en-US" sz="3200" b="1" dirty="0"/>
              <a:t> Mestre Adriana Paula Borges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527B83-3BD1-3770-FCF7-DEC820CB7A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2163600"/>
            <a:ext cx="2973600" cy="25200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3492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5" y="1823363"/>
            <a:ext cx="73822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pt-BR" sz="3200" b="1" dirty="0"/>
              <a:t>RAFAEL AUGUSTO DA CRUZ NOGUEIRA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rafael.nogueira12@fatec.sp.gov.br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Orientadora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3200" b="1" dirty="0" err="1"/>
              <a:t>Professora</a:t>
            </a:r>
            <a:r>
              <a:rPr lang="en-US" sz="3200" b="1" dirty="0"/>
              <a:t> Mestre Adriana Paula Borges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9093EB-1E16-321D-CCF6-239B729503B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2163600"/>
            <a:ext cx="2973600" cy="25200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1791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5" y="1823363"/>
            <a:ext cx="73822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pt-BR" sz="3200" b="1" dirty="0"/>
              <a:t>SANDRO AMÂNCIO DE SÁ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sandro.sa@fatec.sp.gov.br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Orientadora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3200" b="1" dirty="0" err="1"/>
              <a:t>Professora</a:t>
            </a:r>
            <a:r>
              <a:rPr lang="en-US" sz="3200" b="1" dirty="0"/>
              <a:t> Mestre Adriana Paula Borges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A1F37C8-A834-5B7B-1D49-5EDC72505B4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2163600"/>
            <a:ext cx="2973600" cy="25200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6900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121432" cy="56107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/>
              <a:t>O Problema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502695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err="1"/>
              <a:t>Lorem</a:t>
            </a:r>
            <a:r>
              <a:rPr lang="pt-BR" sz="2200" dirty="0"/>
              <a:t> ipsum </a:t>
            </a:r>
            <a:r>
              <a:rPr lang="pt-BR" sz="2200" dirty="0" err="1"/>
              <a:t>dolor</a:t>
            </a:r>
            <a:r>
              <a:rPr lang="pt-BR" sz="2200" dirty="0"/>
              <a:t> </a:t>
            </a:r>
            <a:r>
              <a:rPr lang="pt-BR" sz="2200" dirty="0" err="1"/>
              <a:t>sit</a:t>
            </a:r>
            <a:r>
              <a:rPr lang="pt-BR" sz="2200" dirty="0"/>
              <a:t> </a:t>
            </a:r>
            <a:r>
              <a:rPr lang="pt-BR" sz="2200" dirty="0" err="1"/>
              <a:t>amet</a:t>
            </a:r>
            <a:r>
              <a:rPr lang="pt-BR" sz="2200" dirty="0"/>
              <a:t>, </a:t>
            </a:r>
            <a:r>
              <a:rPr lang="pt-BR" sz="2200" dirty="0" err="1"/>
              <a:t>consectetur</a:t>
            </a:r>
            <a:r>
              <a:rPr lang="pt-BR" sz="2200" dirty="0"/>
              <a:t> </a:t>
            </a:r>
            <a:r>
              <a:rPr lang="pt-BR" sz="2200" dirty="0" err="1"/>
              <a:t>adipiscing</a:t>
            </a:r>
            <a:r>
              <a:rPr lang="pt-BR" sz="2200" dirty="0"/>
              <a:t> </a:t>
            </a:r>
            <a:r>
              <a:rPr lang="pt-BR" sz="2200" dirty="0" err="1"/>
              <a:t>elit</a:t>
            </a:r>
            <a:r>
              <a:rPr lang="pt-BR" sz="2200" dirty="0"/>
              <a:t>. </a:t>
            </a:r>
            <a:r>
              <a:rPr lang="pt-BR" sz="2200" dirty="0" err="1"/>
              <a:t>Pellentesque</a:t>
            </a:r>
            <a:r>
              <a:rPr lang="pt-BR" sz="2200" dirty="0"/>
              <a:t> </a:t>
            </a:r>
            <a:r>
              <a:rPr lang="pt-BR" sz="2200" dirty="0" err="1"/>
              <a:t>sed</a:t>
            </a:r>
            <a:r>
              <a:rPr lang="pt-BR" sz="2200" dirty="0"/>
              <a:t> gravida </a:t>
            </a:r>
            <a:r>
              <a:rPr lang="pt-BR" sz="2200" dirty="0" err="1"/>
              <a:t>nibh</a:t>
            </a:r>
            <a:r>
              <a:rPr lang="pt-BR" sz="2200" dirty="0"/>
              <a:t>. </a:t>
            </a:r>
            <a:r>
              <a:rPr lang="pt-BR" sz="2200" dirty="0" err="1"/>
              <a:t>Integer</a:t>
            </a:r>
            <a:r>
              <a:rPr lang="pt-BR" sz="2200" dirty="0"/>
              <a:t> </a:t>
            </a:r>
            <a:r>
              <a:rPr lang="pt-BR" sz="2200" dirty="0" err="1"/>
              <a:t>aliquam</a:t>
            </a:r>
            <a:r>
              <a:rPr lang="pt-BR" sz="2200" dirty="0"/>
              <a:t> </a:t>
            </a:r>
            <a:r>
              <a:rPr lang="pt-BR" sz="2200" dirty="0" err="1"/>
              <a:t>imperdiet</a:t>
            </a:r>
            <a:r>
              <a:rPr lang="pt-BR" sz="2200" dirty="0"/>
              <a:t> libero, vitae </a:t>
            </a:r>
            <a:r>
              <a:rPr lang="pt-BR" sz="2200" dirty="0" err="1"/>
              <a:t>mollis</a:t>
            </a:r>
            <a:r>
              <a:rPr lang="pt-BR" sz="2200" dirty="0"/>
              <a:t> </a:t>
            </a:r>
            <a:r>
              <a:rPr lang="pt-BR" sz="2200" dirty="0" err="1"/>
              <a:t>diam</a:t>
            </a:r>
            <a:r>
              <a:rPr lang="pt-BR" sz="2200" dirty="0"/>
              <a:t> </a:t>
            </a:r>
            <a:r>
              <a:rPr lang="pt-BR" sz="2200" dirty="0" err="1"/>
              <a:t>semper</a:t>
            </a:r>
            <a:r>
              <a:rPr lang="pt-BR" sz="2200" dirty="0"/>
              <a:t> a. Nunc quis </a:t>
            </a:r>
            <a:r>
              <a:rPr lang="pt-BR" sz="2200" dirty="0" err="1"/>
              <a:t>elementum</a:t>
            </a:r>
            <a:r>
              <a:rPr lang="pt-BR" sz="2200" dirty="0"/>
              <a:t> </a:t>
            </a:r>
            <a:r>
              <a:rPr lang="pt-BR" sz="2200" dirty="0" err="1"/>
              <a:t>ligula</a:t>
            </a:r>
            <a:r>
              <a:rPr lang="pt-BR" sz="2200" dirty="0"/>
              <a:t>, eu </a:t>
            </a:r>
            <a:r>
              <a:rPr lang="pt-BR" sz="2200" dirty="0" err="1"/>
              <a:t>feugiat</a:t>
            </a:r>
            <a:r>
              <a:rPr lang="pt-BR" sz="2200" dirty="0"/>
              <a:t> </a:t>
            </a:r>
            <a:r>
              <a:rPr lang="pt-BR" sz="2200" dirty="0" err="1"/>
              <a:t>tortor</a:t>
            </a:r>
            <a:r>
              <a:rPr lang="pt-BR" sz="2200" dirty="0"/>
              <a:t>. Ut </a:t>
            </a:r>
            <a:r>
              <a:rPr lang="pt-BR" sz="2200" dirty="0" err="1"/>
              <a:t>ligula</a:t>
            </a:r>
            <a:r>
              <a:rPr lang="pt-BR" sz="2200" dirty="0"/>
              <a:t> </a:t>
            </a:r>
            <a:r>
              <a:rPr lang="pt-BR" sz="2200" dirty="0" err="1"/>
              <a:t>diam</a:t>
            </a:r>
            <a:r>
              <a:rPr lang="pt-BR" sz="2200" dirty="0"/>
              <a:t>, </a:t>
            </a:r>
            <a:r>
              <a:rPr lang="pt-BR" sz="2200" dirty="0" err="1"/>
              <a:t>mattis</a:t>
            </a:r>
            <a:r>
              <a:rPr lang="pt-BR" sz="2200" dirty="0"/>
              <a:t> </a:t>
            </a:r>
            <a:r>
              <a:rPr lang="pt-BR" sz="2200" dirty="0" err="1"/>
              <a:t>ullamcorper</a:t>
            </a:r>
            <a:r>
              <a:rPr lang="pt-BR" sz="2200" dirty="0"/>
              <a:t> </a:t>
            </a:r>
            <a:r>
              <a:rPr lang="pt-BR" sz="2200" dirty="0" err="1"/>
              <a:t>metus</a:t>
            </a:r>
            <a:r>
              <a:rPr lang="pt-BR" sz="2200" dirty="0"/>
              <a:t> </a:t>
            </a:r>
            <a:r>
              <a:rPr lang="pt-BR" sz="2200" dirty="0" err="1"/>
              <a:t>sed</a:t>
            </a:r>
            <a:r>
              <a:rPr lang="pt-BR" sz="2200" dirty="0"/>
              <a:t>, </a:t>
            </a:r>
            <a:r>
              <a:rPr lang="pt-BR" sz="2200" dirty="0" err="1"/>
              <a:t>volutpat</a:t>
            </a:r>
            <a:r>
              <a:rPr lang="pt-BR" sz="2200" dirty="0"/>
              <a:t> </a:t>
            </a:r>
            <a:r>
              <a:rPr lang="pt-BR" sz="2200" dirty="0" err="1"/>
              <a:t>suscipit</a:t>
            </a:r>
            <a:r>
              <a:rPr lang="pt-BR" sz="2200" dirty="0"/>
              <a:t> </a:t>
            </a:r>
            <a:r>
              <a:rPr lang="pt-BR" sz="2200" dirty="0" err="1"/>
              <a:t>orci</a:t>
            </a:r>
            <a:r>
              <a:rPr lang="pt-BR" sz="2200" dirty="0"/>
              <a:t>. </a:t>
            </a:r>
            <a:r>
              <a:rPr lang="pt-BR" sz="2200" dirty="0" err="1"/>
              <a:t>Praesent</a:t>
            </a:r>
            <a:r>
              <a:rPr lang="pt-BR" sz="2200" dirty="0"/>
              <a:t> </a:t>
            </a:r>
            <a:r>
              <a:rPr lang="pt-BR" sz="2200" dirty="0" err="1"/>
              <a:t>nec</a:t>
            </a:r>
            <a:r>
              <a:rPr lang="pt-BR" sz="2200" dirty="0"/>
              <a:t> sem </a:t>
            </a:r>
            <a:r>
              <a:rPr lang="pt-BR" sz="2200" dirty="0" err="1"/>
              <a:t>sagittis</a:t>
            </a:r>
            <a:r>
              <a:rPr lang="pt-BR" sz="2200" dirty="0"/>
              <a:t>, </a:t>
            </a:r>
            <a:r>
              <a:rPr lang="pt-BR" sz="2200" dirty="0" err="1"/>
              <a:t>condimentum</a:t>
            </a:r>
            <a:r>
              <a:rPr lang="pt-BR" sz="2200" dirty="0"/>
              <a:t> </a:t>
            </a:r>
            <a:r>
              <a:rPr lang="pt-BR" sz="2200" dirty="0" err="1"/>
              <a:t>nibh</a:t>
            </a:r>
            <a:r>
              <a:rPr lang="pt-BR" sz="2200" dirty="0"/>
              <a:t> eu, </a:t>
            </a:r>
            <a:r>
              <a:rPr lang="pt-BR" sz="2200" dirty="0" err="1"/>
              <a:t>dignissim</a:t>
            </a:r>
            <a:r>
              <a:rPr lang="pt-BR" sz="2200" dirty="0"/>
              <a:t> </a:t>
            </a:r>
            <a:r>
              <a:rPr lang="pt-BR" sz="2200" dirty="0" err="1"/>
              <a:t>enim</a:t>
            </a:r>
            <a:r>
              <a:rPr lang="pt-BR" sz="2200" dirty="0"/>
              <a:t>. </a:t>
            </a:r>
            <a:r>
              <a:rPr lang="pt-BR" sz="2200" dirty="0" err="1"/>
              <a:t>Mauris</a:t>
            </a:r>
            <a:r>
              <a:rPr lang="pt-BR" sz="2200" dirty="0"/>
              <a:t> </a:t>
            </a:r>
            <a:r>
              <a:rPr lang="pt-BR" sz="2200" dirty="0" err="1"/>
              <a:t>blandit</a:t>
            </a:r>
            <a:r>
              <a:rPr lang="pt-BR" sz="2200" dirty="0"/>
              <a:t> </a:t>
            </a:r>
            <a:r>
              <a:rPr lang="pt-BR" sz="2200" dirty="0" err="1"/>
              <a:t>mattis</a:t>
            </a:r>
            <a:r>
              <a:rPr lang="pt-BR" sz="2200" dirty="0"/>
              <a:t> </a:t>
            </a:r>
            <a:r>
              <a:rPr lang="pt-BR" sz="2200" dirty="0" err="1"/>
              <a:t>malesuada</a:t>
            </a:r>
            <a:r>
              <a:rPr lang="pt-BR" sz="2200" dirty="0"/>
              <a:t>. </a:t>
            </a:r>
            <a:r>
              <a:rPr lang="pt-BR" sz="2200" dirty="0" err="1"/>
              <a:t>Donec</a:t>
            </a:r>
            <a:r>
              <a:rPr lang="pt-BR" sz="2200" dirty="0"/>
              <a:t> justo </a:t>
            </a:r>
            <a:r>
              <a:rPr lang="pt-BR" sz="2200" dirty="0" err="1"/>
              <a:t>dolor</a:t>
            </a:r>
            <a:r>
              <a:rPr lang="pt-BR" sz="2200" dirty="0"/>
              <a:t>, </a:t>
            </a:r>
            <a:r>
              <a:rPr lang="pt-BR" sz="2200" dirty="0" err="1"/>
              <a:t>maximus</a:t>
            </a:r>
            <a:r>
              <a:rPr lang="pt-BR" sz="2200" dirty="0"/>
              <a:t> a </a:t>
            </a:r>
            <a:r>
              <a:rPr lang="pt-BR" sz="2200" dirty="0" err="1"/>
              <a:t>turpis</a:t>
            </a:r>
            <a:r>
              <a:rPr lang="pt-BR" sz="2200" dirty="0"/>
              <a:t> </a:t>
            </a:r>
            <a:r>
              <a:rPr lang="pt-BR" sz="2200" dirty="0" err="1"/>
              <a:t>vel</a:t>
            </a:r>
            <a:r>
              <a:rPr lang="pt-BR" sz="2200" dirty="0"/>
              <a:t>, </a:t>
            </a:r>
            <a:r>
              <a:rPr lang="pt-BR" sz="2200" dirty="0" err="1"/>
              <a:t>rhoncus</a:t>
            </a:r>
            <a:r>
              <a:rPr lang="pt-BR" sz="2200" dirty="0"/>
              <a:t> </a:t>
            </a:r>
            <a:r>
              <a:rPr lang="pt-BR" sz="2200" dirty="0" err="1"/>
              <a:t>porttitor</a:t>
            </a:r>
            <a:r>
              <a:rPr lang="pt-BR" sz="2200" dirty="0"/>
              <a:t> </a:t>
            </a:r>
            <a:r>
              <a:rPr lang="pt-BR" sz="2200" dirty="0" err="1"/>
              <a:t>eros</a:t>
            </a:r>
            <a:r>
              <a:rPr lang="pt-BR" sz="2200" dirty="0"/>
              <a:t>. </a:t>
            </a:r>
            <a:r>
              <a:rPr lang="pt-BR" sz="2200" dirty="0" err="1"/>
              <a:t>Vivamus</a:t>
            </a:r>
            <a:r>
              <a:rPr lang="pt-BR" sz="2200" dirty="0"/>
              <a:t> </a:t>
            </a:r>
            <a:r>
              <a:rPr lang="pt-BR" sz="2200" dirty="0" err="1"/>
              <a:t>interdum</a:t>
            </a:r>
            <a:r>
              <a:rPr lang="pt-BR" sz="2200" dirty="0"/>
              <a:t> </a:t>
            </a:r>
            <a:r>
              <a:rPr lang="pt-BR" sz="2200" dirty="0" err="1"/>
              <a:t>malesuada</a:t>
            </a:r>
            <a:r>
              <a:rPr lang="pt-BR" sz="2200" dirty="0"/>
              <a:t> </a:t>
            </a:r>
            <a:r>
              <a:rPr lang="pt-BR" sz="2200" dirty="0" err="1"/>
              <a:t>velit</a:t>
            </a:r>
            <a:r>
              <a:rPr lang="pt-BR" sz="2200" dirty="0"/>
              <a:t> </a:t>
            </a:r>
            <a:r>
              <a:rPr lang="pt-BR" sz="2200" dirty="0" err="1"/>
              <a:t>vel</a:t>
            </a:r>
            <a:r>
              <a:rPr lang="pt-BR" sz="2200" dirty="0"/>
              <a:t> </a:t>
            </a:r>
            <a:r>
              <a:rPr lang="pt-BR" sz="2200" dirty="0" err="1"/>
              <a:t>feugiat</a:t>
            </a:r>
            <a:r>
              <a:rPr lang="pt-B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1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1798831" cy="56107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/>
              <a:t>A Solução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/>
              <a:t>O objetivo principal do projeto é desenvolver um portal, no qual reúnam as informações turísticas da cidade de São Roque, conectando e facilitando a comunicação entre os usuários finais e o comércio local apresentando todos os pontos turísticos, gastronômicos, as hospedagens, comércio local, eventos e infraestrutura geral, com o máximo de detalhamento possível através de um App </a:t>
            </a:r>
          </a:p>
        </p:txBody>
      </p:sp>
    </p:spTree>
    <p:extLst>
      <p:ext uri="{BB962C8B-B14F-4D97-AF65-F5344CB8AC3E}">
        <p14:creationId xmlns:p14="http://schemas.microsoft.com/office/powerpoint/2010/main" val="70908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2625488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UI e UX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53C6AE8-1327-CFF7-1707-ACF696313EE1}"/>
              </a:ext>
            </a:extLst>
          </p:cNvPr>
          <p:cNvSpPr txBox="1">
            <a:spLocks/>
          </p:cNvSpPr>
          <p:nvPr/>
        </p:nvSpPr>
        <p:spPr>
          <a:xfrm>
            <a:off x="334780" y="2060848"/>
            <a:ext cx="11017803" cy="26336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2200" dirty="0"/>
          </a:p>
        </p:txBody>
      </p:sp>
      <p:sp>
        <p:nvSpPr>
          <p:cNvPr id="3" name="CaixaDeTexto 2">
            <a:hlinkClick r:id="rId3" action="ppaction://hlinksldjump"/>
            <a:extLst>
              <a:ext uri="{FF2B5EF4-FFF2-40B4-BE49-F238E27FC236}">
                <a16:creationId xmlns:a16="http://schemas.microsoft.com/office/drawing/2014/main" id="{5C168B49-35FA-4C8E-BE13-80897CB4EFA0}"/>
              </a:ext>
            </a:extLst>
          </p:cNvPr>
          <p:cNvSpPr txBox="1"/>
          <p:nvPr/>
        </p:nvSpPr>
        <p:spPr>
          <a:xfrm>
            <a:off x="479376" y="303934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Personas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B50820-9314-4D1D-924D-1FBAB78C68ED}"/>
              </a:ext>
            </a:extLst>
          </p:cNvPr>
          <p:cNvSpPr txBox="1"/>
          <p:nvPr/>
        </p:nvSpPr>
        <p:spPr>
          <a:xfrm>
            <a:off x="479376" y="4911551"/>
            <a:ext cx="3919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Teste de Usabilidade</a:t>
            </a:r>
          </a:p>
        </p:txBody>
      </p:sp>
      <p:sp>
        <p:nvSpPr>
          <p:cNvPr id="14" name="CaixaDeTexto 13">
            <a:hlinkClick r:id="rId4" action="ppaction://hlinksldjump"/>
            <a:extLst>
              <a:ext uri="{FF2B5EF4-FFF2-40B4-BE49-F238E27FC236}">
                <a16:creationId xmlns:a16="http://schemas.microsoft.com/office/drawing/2014/main" id="{76382025-B555-4360-B3B9-537790177F0E}"/>
              </a:ext>
            </a:extLst>
          </p:cNvPr>
          <p:cNvSpPr txBox="1"/>
          <p:nvPr/>
        </p:nvSpPr>
        <p:spPr>
          <a:xfrm>
            <a:off x="482328" y="2060847"/>
            <a:ext cx="4638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Arquitetura da Informação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913EF4-ABD8-446F-BCFC-80AFC3C79D00}"/>
              </a:ext>
            </a:extLst>
          </p:cNvPr>
          <p:cNvSpPr txBox="1"/>
          <p:nvPr/>
        </p:nvSpPr>
        <p:spPr>
          <a:xfrm>
            <a:off x="479376" y="2535287"/>
            <a:ext cx="610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Wireframes</a:t>
            </a:r>
            <a:endParaRPr lang="pt-BR" sz="2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DC2CFF9-D91E-4071-A167-2796DD1E6C46}"/>
              </a:ext>
            </a:extLst>
          </p:cNvPr>
          <p:cNvSpPr txBox="1"/>
          <p:nvPr/>
        </p:nvSpPr>
        <p:spPr>
          <a:xfrm>
            <a:off x="479376" y="3975447"/>
            <a:ext cx="610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Mockup</a:t>
            </a:r>
            <a:endParaRPr lang="pt-BR" sz="2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0741BA-B8D5-4858-87F3-1C51985A51EC}"/>
              </a:ext>
            </a:extLst>
          </p:cNvPr>
          <p:cNvSpPr txBox="1"/>
          <p:nvPr/>
        </p:nvSpPr>
        <p:spPr>
          <a:xfrm>
            <a:off x="479376" y="4479503"/>
            <a:ext cx="610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Protótipo</a:t>
            </a:r>
          </a:p>
        </p:txBody>
      </p:sp>
      <p:sp>
        <p:nvSpPr>
          <p:cNvPr id="21" name="CaixaDeTexto 20">
            <a:hlinkClick r:id="rId3" action="ppaction://hlinksldjump"/>
            <a:extLst>
              <a:ext uri="{FF2B5EF4-FFF2-40B4-BE49-F238E27FC236}">
                <a16:creationId xmlns:a16="http://schemas.microsoft.com/office/drawing/2014/main" id="{1529EA6A-ACA0-4547-ADA1-AEA30AF3A2BB}"/>
              </a:ext>
            </a:extLst>
          </p:cNvPr>
          <p:cNvSpPr txBox="1"/>
          <p:nvPr/>
        </p:nvSpPr>
        <p:spPr>
          <a:xfrm>
            <a:off x="479376" y="348495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Projeto de Interação e Navegação</a:t>
            </a:r>
          </a:p>
        </p:txBody>
      </p:sp>
    </p:spTree>
    <p:extLst>
      <p:ext uri="{BB962C8B-B14F-4D97-AF65-F5344CB8AC3E}">
        <p14:creationId xmlns:p14="http://schemas.microsoft.com/office/powerpoint/2010/main" val="64663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6" grpId="0"/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2022.1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8BAD103-9B65-40C5-9BDB-953CBD73B4F3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rgbClr val="B61B16">
                  <a:shade val="30000"/>
                  <a:satMod val="115000"/>
                </a:srgbClr>
              </a:gs>
              <a:gs pos="50000">
                <a:srgbClr val="B61B16">
                  <a:shade val="67500"/>
                  <a:satMod val="115000"/>
                </a:srgbClr>
              </a:gs>
              <a:gs pos="100000">
                <a:srgbClr val="B61B1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AD191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06956E-6500-DE0C-7FB0-23133EC7B356}"/>
              </a:ext>
            </a:extLst>
          </p:cNvPr>
          <p:cNvSpPr/>
          <p:nvPr/>
        </p:nvSpPr>
        <p:spPr>
          <a:xfrm>
            <a:off x="374169" y="5733256"/>
            <a:ext cx="11502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MARKET TOUR MINHA CIDADE E VOCÊ</a:t>
            </a:r>
          </a:p>
        </p:txBody>
      </p:sp>
      <p:sp>
        <p:nvSpPr>
          <p:cNvPr id="7" name="Subtítulo 2">
            <a:hlinkClick r:id="rId3" action="ppaction://hlinksldjump"/>
            <a:extLst>
              <a:ext uri="{FF2B5EF4-FFF2-40B4-BE49-F238E27FC236}">
                <a16:creationId xmlns:a16="http://schemas.microsoft.com/office/drawing/2014/main" id="{77B0F436-B4A4-32F6-AE94-E303212D7CB8}"/>
              </a:ext>
            </a:extLst>
          </p:cNvPr>
          <p:cNvSpPr txBox="1">
            <a:spLocks/>
          </p:cNvSpPr>
          <p:nvPr/>
        </p:nvSpPr>
        <p:spPr>
          <a:xfrm>
            <a:off x="374168" y="1478822"/>
            <a:ext cx="5001752" cy="5610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/>
              <a:t>Arquitetura da Informação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CBC542-E55E-47F2-BF3F-F4596533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6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AF9E562-108E-4CD1-BE8A-4A2CCF44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794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hlinkClick r:id="rId3" action="ppaction://hlinksldjump"/>
            <a:extLst>
              <a:ext uri="{FF2B5EF4-FFF2-40B4-BE49-F238E27FC236}">
                <a16:creationId xmlns:a16="http://schemas.microsoft.com/office/drawing/2014/main" id="{E5E62F01-181A-4B93-BA66-AA3D830B35A9}"/>
              </a:ext>
            </a:extLst>
          </p:cNvPr>
          <p:cNvSpPr txBox="1"/>
          <p:nvPr/>
        </p:nvSpPr>
        <p:spPr>
          <a:xfrm>
            <a:off x="479363" y="4972372"/>
            <a:ext cx="1789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Voltar</a:t>
            </a:r>
          </a:p>
        </p:txBody>
      </p:sp>
      <p:pic>
        <p:nvPicPr>
          <p:cNvPr id="16" name="Figura1" descr="Diagrama&#10;&#10;Descrição gerada automaticamente">
            <a:extLst>
              <a:ext uri="{FF2B5EF4-FFF2-40B4-BE49-F238E27FC236}">
                <a16:creationId xmlns:a16="http://schemas.microsoft.com/office/drawing/2014/main" id="{F7A7B3BD-62B0-49B3-9362-38B3A46E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369654" y="2032587"/>
            <a:ext cx="5452691" cy="3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235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Office PowerPoint</Application>
  <PresentationFormat>Widescreen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Adriana Paula Borges</dc:creator>
  <cp:lastModifiedBy>Issa Kaji, Carolina</cp:lastModifiedBy>
  <cp:revision>181</cp:revision>
  <dcterms:created xsi:type="dcterms:W3CDTF">2013-10-10T17:31:52Z</dcterms:created>
  <dcterms:modified xsi:type="dcterms:W3CDTF">2022-05-28T12:44:31Z</dcterms:modified>
</cp:coreProperties>
</file>